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5"/>
  </p:notesMasterIdLst>
  <p:sldIdLst>
    <p:sldId id="279" r:id="rId2"/>
    <p:sldId id="266" r:id="rId3"/>
    <p:sldId id="280" r:id="rId4"/>
    <p:sldId id="268" r:id="rId5"/>
    <p:sldId id="281" r:id="rId6"/>
    <p:sldId id="269" r:id="rId7"/>
    <p:sldId id="282" r:id="rId8"/>
    <p:sldId id="270" r:id="rId9"/>
    <p:sldId id="271" r:id="rId10"/>
    <p:sldId id="272" r:id="rId11"/>
    <p:sldId id="283" r:id="rId12"/>
    <p:sldId id="284" r:id="rId13"/>
    <p:sldId id="274" r:id="rId14"/>
  </p:sldIdLst>
  <p:sldSz cx="18288000" cy="10287000"/>
  <p:notesSz cx="6858000" cy="9144000"/>
  <p:embeddedFontLst>
    <p:embeddedFont>
      <p:font typeface="Pretendard Black" panose="020B0600000101010101" charset="-127"/>
      <p:bold r:id="rId16"/>
    </p:embeddedFont>
    <p:embeddedFont>
      <p:font typeface="Pretendard Bold" panose="020B0600000101010101" charset="-127"/>
      <p:bold r:id="rId17"/>
    </p:embeddedFont>
    <p:embeddedFont>
      <p:font typeface="Pretendard Light" panose="020B0600000101010101" charset="-127"/>
      <p:regular r:id="rId18"/>
    </p:embeddedFont>
    <p:embeddedFont>
      <p:font typeface="Pretendard SemiBold" panose="020B0600000101010101" charset="-127"/>
      <p:bold r:id="rId19"/>
    </p:embeddedFont>
    <p:embeddedFont>
      <p:font typeface="맑은 고딕" panose="020B0503020000020004" pitchFamily="50" charset="-127"/>
      <p:regular r:id="rId20"/>
      <p:bold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866" autoAdjust="0"/>
    <p:restoredTop sz="87237" autoAdjust="0"/>
  </p:normalViewPr>
  <p:slideViewPr>
    <p:cSldViewPr>
      <p:cViewPr varScale="1">
        <p:scale>
          <a:sx n="37" d="100"/>
          <a:sy n="37" d="100"/>
        </p:scale>
        <p:origin x="96" y="40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A854D4-58CB-415F-8FF9-0193D6120043}" type="datetimeFigureOut">
              <a:rPr lang="ko-KR" altLang="en-US" smtClean="0"/>
              <a:t>2024-09-29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3760EC-404E-49A8-A10E-4E7AA43CF2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59110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3760EC-404E-49A8-A10E-4E7AA43CF287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77153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3760EC-404E-49A8-A10E-4E7AA43CF287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15342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5BBFAF-43CA-5272-530A-906B5344A1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1263651-6350-BCB1-EC63-A8A1E31B1EE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AD2949E-23F5-869F-1857-95A9021D87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5EBA1B9-B873-94D8-98D1-60F4CB4952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3760EC-404E-49A8-A10E-4E7AA43CF287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174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946719-EEFE-E11F-17FD-8CB03853C4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8331288-0174-0202-A5FE-0FD6C43430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C7976DE-4090-A183-5432-6E61706DCC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5B8A0E7-4950-27E7-FEE2-55E5998E4B2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3760EC-404E-49A8-A10E-4E7AA43CF287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33723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A87FDE-9C86-B014-80A6-7443B232D6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7A9CF71-8004-8C67-F27C-3C06629468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FE4DDAB-B1C4-5B0B-AE07-A9593CCA87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CBA3271-0425-4331-ACAD-17826A111B1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3760EC-404E-49A8-A10E-4E7AA43CF287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37923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3.png"/><Relationship Id="rId7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2">
            <a:extLst>
              <a:ext uri="{FF2B5EF4-FFF2-40B4-BE49-F238E27FC236}">
                <a16:creationId xmlns:a16="http://schemas.microsoft.com/office/drawing/2014/main" id="{A2AA38CB-8923-A46C-F743-8A08BC70059A}"/>
              </a:ext>
            </a:extLst>
          </p:cNvPr>
          <p:cNvSpPr txBox="1"/>
          <p:nvPr/>
        </p:nvSpPr>
        <p:spPr>
          <a:xfrm>
            <a:off x="152400" y="571500"/>
            <a:ext cx="16014700" cy="180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960"/>
              </a:lnSpc>
            </a:pPr>
            <a:r>
              <a:rPr lang="ko-KR" sz="5400" b="0" i="0" u="none" strike="noStrike" spc="-100" dirty="0">
                <a:solidFill>
                  <a:srgbClr val="FFFFFF"/>
                </a:solidFill>
                <a:ea typeface="Pretendard Black"/>
              </a:rPr>
              <a:t>데이터</a:t>
            </a:r>
            <a:r>
              <a:rPr lang="en-US" sz="5400" b="0" i="0" u="none" strike="noStrike" spc="-100" dirty="0">
                <a:solidFill>
                  <a:srgbClr val="FFFFFF"/>
                </a:solidFill>
                <a:latin typeface="Pretendard Black"/>
              </a:rPr>
              <a:t> </a:t>
            </a:r>
            <a:r>
              <a:rPr lang="ko-KR" sz="5400" b="0" i="0" u="none" strike="noStrike" spc="-100" dirty="0">
                <a:solidFill>
                  <a:srgbClr val="FFFFFF"/>
                </a:solidFill>
                <a:ea typeface="Pretendard Black"/>
              </a:rPr>
              <a:t>베이스</a:t>
            </a:r>
            <a:r>
              <a:rPr lang="en-US" sz="5400" b="0" i="0" u="none" strike="noStrike" spc="-100" dirty="0">
                <a:solidFill>
                  <a:srgbClr val="FFFFFF"/>
                </a:solidFill>
                <a:latin typeface="Pretendard Black"/>
              </a:rPr>
              <a:t> </a:t>
            </a:r>
            <a:r>
              <a:rPr lang="ko-KR" sz="5400" b="0" i="0" u="none" strike="noStrike" spc="-100" dirty="0">
                <a:solidFill>
                  <a:srgbClr val="FFFFFF"/>
                </a:solidFill>
                <a:ea typeface="Pretendard Black"/>
              </a:rPr>
              <a:t>설계</a:t>
            </a:r>
            <a:r>
              <a:rPr lang="en-US" sz="5400" b="0" i="0" u="none" strike="noStrike" spc="-100" dirty="0">
                <a:solidFill>
                  <a:srgbClr val="FFFFFF"/>
                </a:solidFill>
                <a:latin typeface="Pretendard Black"/>
              </a:rPr>
              <a:t> </a:t>
            </a:r>
            <a:r>
              <a:rPr lang="ko-KR" sz="5400" b="0" i="0" u="none" strike="noStrike" spc="-100" dirty="0">
                <a:solidFill>
                  <a:srgbClr val="FFFFFF"/>
                </a:solidFill>
                <a:ea typeface="Pretendard Black"/>
              </a:rPr>
              <a:t>및</a:t>
            </a:r>
            <a:r>
              <a:rPr lang="en-US" sz="5400" b="0" i="0" u="none" strike="noStrike" spc="-100" dirty="0">
                <a:solidFill>
                  <a:srgbClr val="FFFFFF"/>
                </a:solidFill>
                <a:latin typeface="Pretendard Black"/>
              </a:rPr>
              <a:t> </a:t>
            </a:r>
            <a:r>
              <a:rPr lang="ko-KR" sz="5400" b="0" i="0" u="none" strike="noStrike" spc="-100" dirty="0">
                <a:solidFill>
                  <a:srgbClr val="FFFFFF"/>
                </a:solidFill>
                <a:ea typeface="Pretendard Black"/>
              </a:rPr>
              <a:t>주요코드</a:t>
            </a:r>
            <a:r>
              <a:rPr lang="en-US" altLang="ko-KR" sz="5400" b="0" i="0" u="none" strike="noStrike" spc="-100" dirty="0">
                <a:solidFill>
                  <a:srgbClr val="FFFFFF"/>
                </a:solidFill>
                <a:ea typeface="Pretendard Black"/>
              </a:rPr>
              <a:t>(</a:t>
            </a:r>
            <a:r>
              <a:rPr lang="ko-KR" altLang="en-US" sz="5400" b="0" i="0" u="none" strike="noStrike" spc="-100" dirty="0">
                <a:solidFill>
                  <a:srgbClr val="FFFFFF"/>
                </a:solidFill>
                <a:ea typeface="Pretendard Black"/>
              </a:rPr>
              <a:t>예약 등록</a:t>
            </a:r>
            <a:r>
              <a:rPr lang="en-US" altLang="ko-KR" sz="5400" b="0" i="0" u="none" strike="noStrike" spc="-100" dirty="0">
                <a:solidFill>
                  <a:srgbClr val="FFFFFF"/>
                </a:solidFill>
                <a:ea typeface="Pretendard Black"/>
              </a:rPr>
              <a:t>)</a:t>
            </a:r>
            <a:endParaRPr lang="ko-KR" sz="5400" b="0" i="0" u="none" strike="noStrike" spc="-100" dirty="0">
              <a:solidFill>
                <a:srgbClr val="FFFFFF"/>
              </a:solidFill>
              <a:ea typeface="Pretendard Black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2906E706-BADE-8B3E-5415-522E9F79A3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19300"/>
            <a:ext cx="18288000" cy="8229600"/>
          </a:xfrm>
          <a:prstGeom prst="rect">
            <a:avLst/>
          </a:prstGeom>
        </p:spPr>
      </p:pic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B564154D-7D28-AA64-0E72-F3A7E8AEED20}"/>
              </a:ext>
            </a:extLst>
          </p:cNvPr>
          <p:cNvSpPr/>
          <p:nvPr/>
        </p:nvSpPr>
        <p:spPr>
          <a:xfrm>
            <a:off x="7848600" y="5143500"/>
            <a:ext cx="3429000" cy="1676400"/>
          </a:xfrm>
          <a:prstGeom prst="round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83ED8893-954C-0272-9018-13CEAEEEDE41}"/>
              </a:ext>
            </a:extLst>
          </p:cNvPr>
          <p:cNvSpPr/>
          <p:nvPr/>
        </p:nvSpPr>
        <p:spPr>
          <a:xfrm>
            <a:off x="9525000" y="5295900"/>
            <a:ext cx="1524000" cy="457200"/>
          </a:xfrm>
          <a:prstGeom prst="round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81C3AD43-9A88-C03D-3C1C-B1E0EACF9931}"/>
              </a:ext>
            </a:extLst>
          </p:cNvPr>
          <p:cNvCxnSpPr/>
          <p:nvPr/>
        </p:nvCxnSpPr>
        <p:spPr>
          <a:xfrm>
            <a:off x="8991600" y="4914900"/>
            <a:ext cx="1143000" cy="0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00094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2184400" y="6438900"/>
            <a:ext cx="150368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960"/>
              </a:lnSpc>
            </a:pPr>
            <a:r>
              <a:rPr lang="en-US" sz="2400" b="0" i="0" u="none" strike="noStrike">
                <a:solidFill>
                  <a:srgbClr val="000000"/>
                </a:solidFill>
                <a:latin typeface="Pretendard SemiBold"/>
              </a:rPr>
              <a:t>.....</a:t>
            </a:r>
          </a:p>
        </p:txBody>
      </p:sp>
      <p:sp>
        <p:nvSpPr>
          <p:cNvPr id="5" name="TextBox 2">
            <a:extLst>
              <a:ext uri="{FF2B5EF4-FFF2-40B4-BE49-F238E27FC236}">
                <a16:creationId xmlns:a16="http://schemas.microsoft.com/office/drawing/2014/main" id="{3A49E8EF-1E70-5DC3-8E50-502BE0873F26}"/>
              </a:ext>
            </a:extLst>
          </p:cNvPr>
          <p:cNvSpPr txBox="1"/>
          <p:nvPr/>
        </p:nvSpPr>
        <p:spPr>
          <a:xfrm>
            <a:off x="215900" y="292100"/>
            <a:ext cx="16014700" cy="180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960"/>
              </a:lnSpc>
            </a:pPr>
            <a:r>
              <a:rPr lang="ko-KR" sz="5400" b="0" i="0" u="none" strike="noStrike" spc="-100" dirty="0">
                <a:solidFill>
                  <a:srgbClr val="FFFFFF"/>
                </a:solidFill>
                <a:ea typeface="Pretendard Black"/>
              </a:rPr>
              <a:t>데이터</a:t>
            </a:r>
            <a:r>
              <a:rPr lang="en-US" sz="5400" b="0" i="0" u="none" strike="noStrike" spc="-100" dirty="0">
                <a:solidFill>
                  <a:srgbClr val="FFFFFF"/>
                </a:solidFill>
                <a:latin typeface="Pretendard Black"/>
              </a:rPr>
              <a:t> </a:t>
            </a:r>
            <a:r>
              <a:rPr lang="ko-KR" sz="5400" b="0" i="0" u="none" strike="noStrike" spc="-100" dirty="0">
                <a:solidFill>
                  <a:srgbClr val="FFFFFF"/>
                </a:solidFill>
                <a:ea typeface="Pretendard Black"/>
              </a:rPr>
              <a:t>베이스</a:t>
            </a:r>
            <a:r>
              <a:rPr lang="en-US" sz="5400" b="0" i="0" u="none" strike="noStrike" spc="-100" dirty="0">
                <a:solidFill>
                  <a:srgbClr val="FFFFFF"/>
                </a:solidFill>
                <a:latin typeface="Pretendard Black"/>
              </a:rPr>
              <a:t> </a:t>
            </a:r>
            <a:r>
              <a:rPr lang="ko-KR" sz="5400" b="0" i="0" u="none" strike="noStrike" spc="-100" dirty="0">
                <a:solidFill>
                  <a:srgbClr val="FFFFFF"/>
                </a:solidFill>
                <a:ea typeface="Pretendard Black"/>
              </a:rPr>
              <a:t>설계</a:t>
            </a:r>
            <a:r>
              <a:rPr lang="en-US" sz="5400" b="0" i="0" u="none" strike="noStrike" spc="-100" dirty="0">
                <a:solidFill>
                  <a:srgbClr val="FFFFFF"/>
                </a:solidFill>
                <a:latin typeface="Pretendard Black"/>
              </a:rPr>
              <a:t> </a:t>
            </a:r>
            <a:r>
              <a:rPr lang="ko-KR" sz="5400" b="0" i="0" u="none" strike="noStrike" spc="-100" dirty="0">
                <a:solidFill>
                  <a:srgbClr val="FFFFFF"/>
                </a:solidFill>
                <a:ea typeface="Pretendard Black"/>
              </a:rPr>
              <a:t>및</a:t>
            </a:r>
            <a:r>
              <a:rPr lang="en-US" sz="5400" b="0" i="0" u="none" strike="noStrike" spc="-100" dirty="0">
                <a:solidFill>
                  <a:srgbClr val="FFFFFF"/>
                </a:solidFill>
                <a:latin typeface="Pretendard Black"/>
              </a:rPr>
              <a:t> </a:t>
            </a:r>
            <a:r>
              <a:rPr lang="ko-KR" sz="5400" b="0" i="0" u="none" strike="noStrike" spc="-100" dirty="0">
                <a:solidFill>
                  <a:srgbClr val="FFFFFF"/>
                </a:solidFill>
                <a:ea typeface="Pretendard Black"/>
              </a:rPr>
              <a:t>주요코</a:t>
            </a:r>
            <a:r>
              <a:rPr lang="ko-KR" altLang="en-US" sz="5400" b="0" i="0" u="none" strike="noStrike" spc="-100" dirty="0">
                <a:solidFill>
                  <a:srgbClr val="FFFFFF"/>
                </a:solidFill>
                <a:ea typeface="Pretendard Black"/>
              </a:rPr>
              <a:t>드</a:t>
            </a:r>
            <a:r>
              <a:rPr lang="en-US" altLang="ko-KR" sz="5400" b="0" i="0" u="none" strike="noStrike" spc="-100" dirty="0">
                <a:solidFill>
                  <a:srgbClr val="FFFFFF"/>
                </a:solidFill>
                <a:ea typeface="Pretendard Black"/>
              </a:rPr>
              <a:t>(</a:t>
            </a:r>
            <a:r>
              <a:rPr lang="ko-KR" altLang="en-US" sz="5400" b="0" i="0" u="none" strike="noStrike" spc="-100" dirty="0">
                <a:solidFill>
                  <a:srgbClr val="FFFFFF"/>
                </a:solidFill>
                <a:ea typeface="Pretendard Black"/>
              </a:rPr>
              <a:t>리스트 출력</a:t>
            </a:r>
            <a:r>
              <a:rPr lang="en-US" altLang="ko-KR" sz="5400" b="0" i="0" u="none" strike="noStrike" spc="-100" dirty="0">
                <a:solidFill>
                  <a:srgbClr val="FFFFFF"/>
                </a:solidFill>
                <a:ea typeface="Pretendard Black"/>
              </a:rPr>
              <a:t>)</a:t>
            </a:r>
            <a:endParaRPr lang="ko-KR" sz="5400" b="0" i="0" u="none" strike="noStrike" spc="-100" dirty="0">
              <a:solidFill>
                <a:srgbClr val="FFFFFF"/>
              </a:solidFill>
              <a:ea typeface="Pretendard Black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A91A690F-A6F0-1474-3315-FBF78E7D2804}"/>
              </a:ext>
            </a:extLst>
          </p:cNvPr>
          <p:cNvGrpSpPr/>
          <p:nvPr/>
        </p:nvGrpSpPr>
        <p:grpSpPr>
          <a:xfrm>
            <a:off x="548182" y="1894547"/>
            <a:ext cx="17538032" cy="7899400"/>
            <a:chOff x="1206500" y="3378200"/>
            <a:chExt cx="16216325" cy="6464300"/>
          </a:xfrm>
        </p:grpSpPr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F635832B-9E53-CB26-EC13-B252FA3B49E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58925" y="3378200"/>
              <a:ext cx="15963900" cy="6464300"/>
            </a:xfrm>
            <a:prstGeom prst="rect">
              <a:avLst/>
            </a:prstGeom>
          </p:spPr>
        </p:pic>
        <p:pic>
          <p:nvPicPr>
            <p:cNvPr id="7" name="Picture 3">
              <a:extLst>
                <a:ext uri="{FF2B5EF4-FFF2-40B4-BE49-F238E27FC236}">
                  <a16:creationId xmlns:a16="http://schemas.microsoft.com/office/drawing/2014/main" id="{64D76B04-A00D-8E35-1340-2F76E453539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06500" y="3378200"/>
              <a:ext cx="787400" cy="646430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2A02D46-5E74-5A5A-8A57-B07B2A51A01D}"/>
                </a:ext>
              </a:extLst>
            </p:cNvPr>
            <p:cNvSpPr txBox="1"/>
            <p:nvPr/>
          </p:nvSpPr>
          <p:spPr>
            <a:xfrm>
              <a:off x="2184400" y="3632200"/>
              <a:ext cx="14808200" cy="59309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l">
                <a:lnSpc>
                  <a:spcPct val="92960"/>
                </a:lnSpc>
              </a:pPr>
              <a:r>
                <a:rPr lang="en-US" altLang="ko-KR" sz="2800" dirty="0">
                  <a:solidFill>
                    <a:srgbClr val="000000"/>
                  </a:solidFill>
                  <a:latin typeface="Pretendard SemiBold"/>
                </a:rPr>
                <a:t>1. </a:t>
              </a:r>
              <a:r>
                <a:rPr lang="ko-KR" altLang="en-US" sz="2800" dirty="0">
                  <a:solidFill>
                    <a:srgbClr val="000000"/>
                  </a:solidFill>
                  <a:latin typeface="Pretendard SemiBold"/>
                </a:rPr>
                <a:t>공지사항 리스트 출력</a:t>
              </a:r>
              <a:r>
                <a:rPr lang="en-US" altLang="ko-KR" sz="2800" dirty="0">
                  <a:solidFill>
                    <a:srgbClr val="000000"/>
                  </a:solidFill>
                  <a:latin typeface="Pretendard SemiBold"/>
                </a:rPr>
                <a:t>(Anc_Board.js) </a:t>
              </a:r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39D46C54-74D9-26F3-35E4-D78481BA33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3544" y="2781300"/>
            <a:ext cx="8041856" cy="299520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D1630D6-6F91-397D-FB35-3A027C22B6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399" y="2555430"/>
            <a:ext cx="7931419" cy="322107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5FD55F6A-EF11-6E5E-5563-EECF043021F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4609" y="7290706"/>
            <a:ext cx="7419391" cy="1031136"/>
          </a:xfrm>
          <a:prstGeom prst="rect">
            <a:avLst/>
          </a:prstGeom>
        </p:spPr>
      </p:pic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3641D533-3AF1-1B3C-AF75-E9CDE70C4527}"/>
              </a:ext>
            </a:extLst>
          </p:cNvPr>
          <p:cNvSpPr/>
          <p:nvPr/>
        </p:nvSpPr>
        <p:spPr>
          <a:xfrm>
            <a:off x="1724609" y="3009900"/>
            <a:ext cx="7931419" cy="16764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FE8DDDBB-B3DB-6AC8-A819-76D9DE6F4C03}"/>
              </a:ext>
            </a:extLst>
          </p:cNvPr>
          <p:cNvSpPr/>
          <p:nvPr/>
        </p:nvSpPr>
        <p:spPr>
          <a:xfrm>
            <a:off x="1724609" y="6977221"/>
            <a:ext cx="7931419" cy="16764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8A1DDFF2-37A4-DAFA-3515-4CFBD2589E00}"/>
              </a:ext>
            </a:extLst>
          </p:cNvPr>
          <p:cNvSpPr/>
          <p:nvPr/>
        </p:nvSpPr>
        <p:spPr>
          <a:xfrm>
            <a:off x="10210800" y="2707830"/>
            <a:ext cx="7529018" cy="258807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43A5A009-35DF-C333-0A3F-E6F64688E352}"/>
              </a:ext>
            </a:extLst>
          </p:cNvPr>
          <p:cNvCxnSpPr>
            <a:stCxn id="18" idx="2"/>
            <a:endCxn id="19" idx="0"/>
          </p:cNvCxnSpPr>
          <p:nvPr/>
        </p:nvCxnSpPr>
        <p:spPr>
          <a:xfrm>
            <a:off x="5690319" y="4686300"/>
            <a:ext cx="0" cy="229092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A1F14A1A-6965-19FC-37A6-8824904C6F4D}"/>
              </a:ext>
            </a:extLst>
          </p:cNvPr>
          <p:cNvCxnSpPr/>
          <p:nvPr/>
        </p:nvCxnSpPr>
        <p:spPr>
          <a:xfrm flipV="1">
            <a:off x="7010400" y="4686300"/>
            <a:ext cx="0" cy="229092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5CC32926-394D-72CB-429D-63A20050F038}"/>
              </a:ext>
            </a:extLst>
          </p:cNvPr>
          <p:cNvSpPr/>
          <p:nvPr/>
        </p:nvSpPr>
        <p:spPr>
          <a:xfrm>
            <a:off x="2184400" y="3543300"/>
            <a:ext cx="3683000" cy="3048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92A761C2-321F-4806-5939-371F5CC49B68}"/>
              </a:ext>
            </a:extLst>
          </p:cNvPr>
          <p:cNvCxnSpPr>
            <a:cxnSpLocks/>
            <a:stCxn id="25" idx="3"/>
          </p:cNvCxnSpPr>
          <p:nvPr/>
        </p:nvCxnSpPr>
        <p:spPr>
          <a:xfrm flipV="1">
            <a:off x="5867400" y="3086100"/>
            <a:ext cx="4800600" cy="609600"/>
          </a:xfrm>
          <a:prstGeom prst="bentConnector3">
            <a:avLst>
              <a:gd name="adj1" fmla="val 99791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68C6D6AB-0097-CF36-248E-D7D653045977}"/>
              </a:ext>
            </a:extLst>
          </p:cNvPr>
          <p:cNvCxnSpPr/>
          <p:nvPr/>
        </p:nvCxnSpPr>
        <p:spPr>
          <a:xfrm>
            <a:off x="10210800" y="3086100"/>
            <a:ext cx="19050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1606CFFF-0F6C-42B3-68F1-54DFB62D891D}"/>
              </a:ext>
            </a:extLst>
          </p:cNvPr>
          <p:cNvSpPr txBox="1"/>
          <p:nvPr/>
        </p:nvSpPr>
        <p:spPr>
          <a:xfrm>
            <a:off x="3707297" y="5829301"/>
            <a:ext cx="49033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 err="1"/>
              <a:t>axios.get</a:t>
            </a:r>
            <a:r>
              <a:rPr lang="ko-KR" altLang="en-US" dirty="0"/>
              <a:t>을 통한 공지사항 데이터 요청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Controller </a:t>
            </a:r>
            <a:r>
              <a:rPr lang="ko-KR" altLang="en-US" dirty="0"/>
              <a:t>통신 후 </a:t>
            </a:r>
            <a:r>
              <a:rPr lang="en-US" altLang="ko-KR" dirty="0"/>
              <a:t>Service</a:t>
            </a:r>
            <a:r>
              <a:rPr lang="ko-KR" altLang="en-US" dirty="0"/>
              <a:t>에서 요청사항 처리</a:t>
            </a:r>
            <a:endParaRPr lang="en-US" altLang="ko-KR" dirty="0"/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E90EFFB7-F8AB-9274-097D-E50401F39FB1}"/>
              </a:ext>
            </a:extLst>
          </p:cNvPr>
          <p:cNvSpPr/>
          <p:nvPr/>
        </p:nvSpPr>
        <p:spPr>
          <a:xfrm>
            <a:off x="3657607" y="5776505"/>
            <a:ext cx="5105393" cy="9906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72CAFAD-C384-2952-4156-FEDBE47DB35B}"/>
              </a:ext>
            </a:extLst>
          </p:cNvPr>
          <p:cNvSpPr txBox="1"/>
          <p:nvPr/>
        </p:nvSpPr>
        <p:spPr>
          <a:xfrm>
            <a:off x="10756476" y="2255254"/>
            <a:ext cx="5458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불러온 데이터를 상태 설정 후 </a:t>
            </a:r>
            <a:r>
              <a:rPr lang="en-US" altLang="ko-KR" dirty="0"/>
              <a:t>map</a:t>
            </a:r>
            <a:r>
              <a:rPr lang="ko-KR" altLang="en-US" dirty="0"/>
              <a:t>을 사용하여 출력</a:t>
            </a:r>
            <a:endParaRPr lang="en-US" altLang="ko-KR" dirty="0"/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C60E8F46-B1E0-2EE0-8299-6C415F3E704B}"/>
              </a:ext>
            </a:extLst>
          </p:cNvPr>
          <p:cNvSpPr/>
          <p:nvPr/>
        </p:nvSpPr>
        <p:spPr>
          <a:xfrm>
            <a:off x="10706786" y="2204936"/>
            <a:ext cx="5458104" cy="41965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A6D8D41-79F1-0784-A6AE-03E00147D5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>
            <a:extLst>
              <a:ext uri="{FF2B5EF4-FFF2-40B4-BE49-F238E27FC236}">
                <a16:creationId xmlns:a16="http://schemas.microsoft.com/office/drawing/2014/main" id="{7F2E919E-2974-D16D-7F3F-E5B1C92FD609}"/>
              </a:ext>
            </a:extLst>
          </p:cNvPr>
          <p:cNvSpPr txBox="1"/>
          <p:nvPr/>
        </p:nvSpPr>
        <p:spPr>
          <a:xfrm>
            <a:off x="2184400" y="6438900"/>
            <a:ext cx="150368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960"/>
              </a:lnSpc>
            </a:pPr>
            <a:r>
              <a:rPr lang="en-US" sz="2400" b="0" i="0" u="none" strike="noStrike">
                <a:solidFill>
                  <a:srgbClr val="000000"/>
                </a:solidFill>
                <a:latin typeface="Pretendard SemiBold"/>
              </a:rPr>
              <a:t>.....</a:t>
            </a:r>
          </a:p>
        </p:txBody>
      </p:sp>
      <p:sp>
        <p:nvSpPr>
          <p:cNvPr id="5" name="TextBox 2">
            <a:extLst>
              <a:ext uri="{FF2B5EF4-FFF2-40B4-BE49-F238E27FC236}">
                <a16:creationId xmlns:a16="http://schemas.microsoft.com/office/drawing/2014/main" id="{419F77DD-0CBF-FDC8-8D35-779427EEFAF5}"/>
              </a:ext>
            </a:extLst>
          </p:cNvPr>
          <p:cNvSpPr txBox="1"/>
          <p:nvPr/>
        </p:nvSpPr>
        <p:spPr>
          <a:xfrm>
            <a:off x="215900" y="292100"/>
            <a:ext cx="16014700" cy="180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960"/>
              </a:lnSpc>
            </a:pPr>
            <a:r>
              <a:rPr lang="ko-KR" sz="5400" b="0" i="0" u="none" strike="noStrike" spc="-100" dirty="0">
                <a:solidFill>
                  <a:srgbClr val="FFFFFF"/>
                </a:solidFill>
                <a:ea typeface="Pretendard Black"/>
              </a:rPr>
              <a:t>데이터</a:t>
            </a:r>
            <a:r>
              <a:rPr lang="en-US" sz="5400" b="0" i="0" u="none" strike="noStrike" spc="-100" dirty="0">
                <a:solidFill>
                  <a:srgbClr val="FFFFFF"/>
                </a:solidFill>
                <a:latin typeface="Pretendard Black"/>
              </a:rPr>
              <a:t> </a:t>
            </a:r>
            <a:r>
              <a:rPr lang="ko-KR" sz="5400" b="0" i="0" u="none" strike="noStrike" spc="-100" dirty="0">
                <a:solidFill>
                  <a:srgbClr val="FFFFFF"/>
                </a:solidFill>
                <a:ea typeface="Pretendard Black"/>
              </a:rPr>
              <a:t>베이스</a:t>
            </a:r>
            <a:r>
              <a:rPr lang="en-US" sz="5400" b="0" i="0" u="none" strike="noStrike" spc="-100" dirty="0">
                <a:solidFill>
                  <a:srgbClr val="FFFFFF"/>
                </a:solidFill>
                <a:latin typeface="Pretendard Black"/>
              </a:rPr>
              <a:t> </a:t>
            </a:r>
            <a:r>
              <a:rPr lang="ko-KR" sz="5400" b="0" i="0" u="none" strike="noStrike" spc="-100" dirty="0">
                <a:solidFill>
                  <a:srgbClr val="FFFFFF"/>
                </a:solidFill>
                <a:ea typeface="Pretendard Black"/>
              </a:rPr>
              <a:t>설계</a:t>
            </a:r>
            <a:r>
              <a:rPr lang="en-US" sz="5400" b="0" i="0" u="none" strike="noStrike" spc="-100" dirty="0">
                <a:solidFill>
                  <a:srgbClr val="FFFFFF"/>
                </a:solidFill>
                <a:latin typeface="Pretendard Black"/>
              </a:rPr>
              <a:t> </a:t>
            </a:r>
            <a:r>
              <a:rPr lang="ko-KR" sz="5400" b="0" i="0" u="none" strike="noStrike" spc="-100" dirty="0">
                <a:solidFill>
                  <a:srgbClr val="FFFFFF"/>
                </a:solidFill>
                <a:ea typeface="Pretendard Black"/>
              </a:rPr>
              <a:t>및</a:t>
            </a:r>
            <a:r>
              <a:rPr lang="en-US" sz="5400" b="0" i="0" u="none" strike="noStrike" spc="-100" dirty="0">
                <a:solidFill>
                  <a:srgbClr val="FFFFFF"/>
                </a:solidFill>
                <a:latin typeface="Pretendard Black"/>
              </a:rPr>
              <a:t> </a:t>
            </a:r>
            <a:r>
              <a:rPr lang="ko-KR" sz="5400" b="0" i="0" u="none" strike="noStrike" spc="-100" dirty="0">
                <a:solidFill>
                  <a:srgbClr val="FFFFFF"/>
                </a:solidFill>
                <a:ea typeface="Pretendard Black"/>
              </a:rPr>
              <a:t>주요코드</a:t>
            </a:r>
            <a:r>
              <a:rPr lang="en-US" altLang="ko-KR" sz="5400" b="0" i="0" u="none" strike="noStrike" spc="-100" dirty="0">
                <a:solidFill>
                  <a:srgbClr val="FFFFFF"/>
                </a:solidFill>
                <a:ea typeface="Pretendard Black"/>
              </a:rPr>
              <a:t>(</a:t>
            </a:r>
            <a:r>
              <a:rPr lang="ko-KR" altLang="en-US" sz="5400" b="0" i="0" u="none" strike="noStrike" spc="-100" dirty="0">
                <a:solidFill>
                  <a:srgbClr val="FFFFFF"/>
                </a:solidFill>
                <a:ea typeface="Pretendard Black"/>
              </a:rPr>
              <a:t>공지사항 수정</a:t>
            </a:r>
            <a:r>
              <a:rPr lang="en-US" altLang="ko-KR" sz="5400" b="0" i="0" u="none" strike="noStrike" spc="-100" dirty="0">
                <a:solidFill>
                  <a:srgbClr val="FFFFFF"/>
                </a:solidFill>
                <a:ea typeface="Pretendard Black"/>
              </a:rPr>
              <a:t>)</a:t>
            </a:r>
            <a:endParaRPr lang="ko-KR" sz="5400" b="0" i="0" u="none" strike="noStrike" spc="-100" dirty="0">
              <a:solidFill>
                <a:srgbClr val="FFFFFF"/>
              </a:solidFill>
              <a:ea typeface="Pretendard Black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959663F-56C2-451A-B1AD-75CD445FDC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866900"/>
            <a:ext cx="18288000" cy="8372354"/>
          </a:xfrm>
          <a:prstGeom prst="rect">
            <a:avLst/>
          </a:prstGeom>
        </p:spPr>
      </p:pic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640451D1-37D9-A2FF-42F8-89DB56422F1C}"/>
              </a:ext>
            </a:extLst>
          </p:cNvPr>
          <p:cNvSpPr/>
          <p:nvPr/>
        </p:nvSpPr>
        <p:spPr>
          <a:xfrm>
            <a:off x="8077200" y="9359900"/>
            <a:ext cx="2133600" cy="660400"/>
          </a:xfrm>
          <a:prstGeom prst="round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85438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43966D0-5A31-D1F7-3790-41DF0331F9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>
            <a:extLst>
              <a:ext uri="{FF2B5EF4-FFF2-40B4-BE49-F238E27FC236}">
                <a16:creationId xmlns:a16="http://schemas.microsoft.com/office/drawing/2014/main" id="{CE4577F8-0B1F-D479-86E9-2F36E51B7AF2}"/>
              </a:ext>
            </a:extLst>
          </p:cNvPr>
          <p:cNvSpPr txBox="1"/>
          <p:nvPr/>
        </p:nvSpPr>
        <p:spPr>
          <a:xfrm>
            <a:off x="2184400" y="6438900"/>
            <a:ext cx="150368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960"/>
              </a:lnSpc>
            </a:pPr>
            <a:r>
              <a:rPr lang="en-US" sz="2400" b="0" i="0" u="none" strike="noStrike">
                <a:solidFill>
                  <a:srgbClr val="000000"/>
                </a:solidFill>
                <a:latin typeface="Pretendard SemiBold"/>
              </a:rPr>
              <a:t>.....</a:t>
            </a:r>
          </a:p>
        </p:txBody>
      </p:sp>
      <p:sp>
        <p:nvSpPr>
          <p:cNvPr id="5" name="TextBox 2">
            <a:extLst>
              <a:ext uri="{FF2B5EF4-FFF2-40B4-BE49-F238E27FC236}">
                <a16:creationId xmlns:a16="http://schemas.microsoft.com/office/drawing/2014/main" id="{91ACD16C-01CC-4C67-1115-20460ADFEE75}"/>
              </a:ext>
            </a:extLst>
          </p:cNvPr>
          <p:cNvSpPr txBox="1"/>
          <p:nvPr/>
        </p:nvSpPr>
        <p:spPr>
          <a:xfrm>
            <a:off x="215900" y="292100"/>
            <a:ext cx="16014700" cy="180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960"/>
              </a:lnSpc>
            </a:pPr>
            <a:r>
              <a:rPr lang="ko-KR" sz="5400" b="0" i="0" u="none" strike="noStrike" spc="-100" dirty="0">
                <a:solidFill>
                  <a:srgbClr val="FFFFFF"/>
                </a:solidFill>
                <a:ea typeface="Pretendard Black"/>
              </a:rPr>
              <a:t>데이터</a:t>
            </a:r>
            <a:r>
              <a:rPr lang="en-US" sz="5400" b="0" i="0" u="none" strike="noStrike" spc="-100" dirty="0">
                <a:solidFill>
                  <a:srgbClr val="FFFFFF"/>
                </a:solidFill>
                <a:latin typeface="Pretendard Black"/>
              </a:rPr>
              <a:t> </a:t>
            </a:r>
            <a:r>
              <a:rPr lang="ko-KR" sz="5400" b="0" i="0" u="none" strike="noStrike" spc="-100" dirty="0">
                <a:solidFill>
                  <a:srgbClr val="FFFFFF"/>
                </a:solidFill>
                <a:ea typeface="Pretendard Black"/>
              </a:rPr>
              <a:t>베이스</a:t>
            </a:r>
            <a:r>
              <a:rPr lang="en-US" sz="5400" b="0" i="0" u="none" strike="noStrike" spc="-100" dirty="0">
                <a:solidFill>
                  <a:srgbClr val="FFFFFF"/>
                </a:solidFill>
                <a:latin typeface="Pretendard Black"/>
              </a:rPr>
              <a:t> </a:t>
            </a:r>
            <a:r>
              <a:rPr lang="ko-KR" sz="5400" b="0" i="0" u="none" strike="noStrike" spc="-100" dirty="0">
                <a:solidFill>
                  <a:srgbClr val="FFFFFF"/>
                </a:solidFill>
                <a:ea typeface="Pretendard Black"/>
              </a:rPr>
              <a:t>설계</a:t>
            </a:r>
            <a:r>
              <a:rPr lang="en-US" sz="5400" b="0" i="0" u="none" strike="noStrike" spc="-100" dirty="0">
                <a:solidFill>
                  <a:srgbClr val="FFFFFF"/>
                </a:solidFill>
                <a:latin typeface="Pretendard Black"/>
              </a:rPr>
              <a:t> </a:t>
            </a:r>
            <a:r>
              <a:rPr lang="ko-KR" sz="5400" b="0" i="0" u="none" strike="noStrike" spc="-100" dirty="0">
                <a:solidFill>
                  <a:srgbClr val="FFFFFF"/>
                </a:solidFill>
                <a:ea typeface="Pretendard Black"/>
              </a:rPr>
              <a:t>및</a:t>
            </a:r>
            <a:r>
              <a:rPr lang="en-US" sz="5400" b="0" i="0" u="none" strike="noStrike" spc="-100" dirty="0">
                <a:solidFill>
                  <a:srgbClr val="FFFFFF"/>
                </a:solidFill>
                <a:latin typeface="Pretendard Black"/>
              </a:rPr>
              <a:t> </a:t>
            </a:r>
            <a:r>
              <a:rPr lang="ko-KR" sz="5400" b="0" i="0" u="none" strike="noStrike" spc="-100" dirty="0">
                <a:solidFill>
                  <a:srgbClr val="FFFFFF"/>
                </a:solidFill>
                <a:ea typeface="Pretendard Black"/>
              </a:rPr>
              <a:t>주요코</a:t>
            </a:r>
            <a:r>
              <a:rPr lang="ko-KR" altLang="en-US" sz="5400" b="0" i="0" u="none" strike="noStrike" spc="-100" dirty="0">
                <a:solidFill>
                  <a:srgbClr val="FFFFFF"/>
                </a:solidFill>
                <a:ea typeface="Pretendard Black"/>
              </a:rPr>
              <a:t>드</a:t>
            </a:r>
            <a:r>
              <a:rPr lang="en-US" altLang="ko-KR" sz="5400" b="0" i="0" u="none" strike="noStrike" spc="-100" dirty="0">
                <a:solidFill>
                  <a:srgbClr val="FFFFFF"/>
                </a:solidFill>
                <a:ea typeface="Pretendard Black"/>
              </a:rPr>
              <a:t>(</a:t>
            </a:r>
            <a:r>
              <a:rPr lang="ko-KR" altLang="en-US" sz="5400" b="0" i="0" u="none" strike="noStrike" spc="-100" dirty="0">
                <a:solidFill>
                  <a:srgbClr val="FFFFFF"/>
                </a:solidFill>
                <a:ea typeface="Pretendard Black"/>
              </a:rPr>
              <a:t>공지사항 수정</a:t>
            </a:r>
            <a:r>
              <a:rPr lang="en-US" altLang="ko-KR" sz="5400" b="0" i="0" u="none" strike="noStrike" spc="-100" dirty="0">
                <a:solidFill>
                  <a:srgbClr val="FFFFFF"/>
                </a:solidFill>
                <a:ea typeface="Pretendard Black"/>
              </a:rPr>
              <a:t>)</a:t>
            </a:r>
            <a:endParaRPr lang="ko-KR" sz="5400" b="0" i="0" u="none" strike="noStrike" spc="-100" dirty="0">
              <a:solidFill>
                <a:srgbClr val="FFFFFF"/>
              </a:solidFill>
              <a:ea typeface="Pretendard Black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65681E18-3AFF-A6F1-E702-33B8E41B5E04}"/>
              </a:ext>
            </a:extLst>
          </p:cNvPr>
          <p:cNvGrpSpPr/>
          <p:nvPr/>
        </p:nvGrpSpPr>
        <p:grpSpPr>
          <a:xfrm>
            <a:off x="548182" y="1894547"/>
            <a:ext cx="17538032" cy="7899400"/>
            <a:chOff x="1206500" y="3378200"/>
            <a:chExt cx="16216325" cy="6464300"/>
          </a:xfrm>
        </p:grpSpPr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63B15DDB-E772-DD92-DE54-49C567F7E58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58925" y="3378200"/>
              <a:ext cx="15963900" cy="6464300"/>
            </a:xfrm>
            <a:prstGeom prst="rect">
              <a:avLst/>
            </a:prstGeom>
          </p:spPr>
        </p:pic>
        <p:pic>
          <p:nvPicPr>
            <p:cNvPr id="7" name="Picture 3">
              <a:extLst>
                <a:ext uri="{FF2B5EF4-FFF2-40B4-BE49-F238E27FC236}">
                  <a16:creationId xmlns:a16="http://schemas.microsoft.com/office/drawing/2014/main" id="{AE12893F-92E1-43F5-E573-4702E0DB98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06500" y="3378200"/>
              <a:ext cx="787400" cy="646430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02ADD93-3661-7BED-AA36-23BD498C9048}"/>
                </a:ext>
              </a:extLst>
            </p:cNvPr>
            <p:cNvSpPr txBox="1"/>
            <p:nvPr/>
          </p:nvSpPr>
          <p:spPr>
            <a:xfrm>
              <a:off x="2184400" y="3632200"/>
              <a:ext cx="14808200" cy="59309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l">
                <a:lnSpc>
                  <a:spcPct val="92960"/>
                </a:lnSpc>
              </a:pPr>
              <a:r>
                <a:rPr lang="en-US" altLang="ko-KR" sz="2800" dirty="0">
                  <a:solidFill>
                    <a:srgbClr val="000000"/>
                  </a:solidFill>
                  <a:latin typeface="Pretendard SemiBold"/>
                </a:rPr>
                <a:t>2. </a:t>
              </a:r>
              <a:r>
                <a:rPr lang="ko-KR" altLang="en-US" sz="2800" dirty="0">
                  <a:solidFill>
                    <a:srgbClr val="000000"/>
                  </a:solidFill>
                  <a:latin typeface="Pretendard SemiBold"/>
                </a:rPr>
                <a:t>공지사항 수정</a:t>
              </a:r>
              <a:r>
                <a:rPr lang="en-US" altLang="ko-KR" sz="2800" dirty="0">
                  <a:solidFill>
                    <a:srgbClr val="000000"/>
                  </a:solidFill>
                  <a:latin typeface="Pretendard SemiBold"/>
                </a:rPr>
                <a:t>(Anc_DetailForm.js) </a:t>
              </a:r>
            </a:p>
          </p:txBody>
        </p: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300B9101-28BD-317F-9A5A-D79FDFB93F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358" y="3125423"/>
            <a:ext cx="8634068" cy="31178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A0025E5E-A83E-9980-0183-487E5C1F3B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4400" y="4379054"/>
            <a:ext cx="13622642" cy="1678846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DDDEA5DD-5099-4A0F-8285-C9F392A322E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358" y="6852234"/>
            <a:ext cx="7255017" cy="1031292"/>
          </a:xfrm>
          <a:prstGeom prst="rect">
            <a:avLst/>
          </a:prstGeom>
        </p:spPr>
      </p:pic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FE9040A3-EA23-4E22-7734-EC6C64521BF7}"/>
              </a:ext>
            </a:extLst>
          </p:cNvPr>
          <p:cNvCxnSpPr/>
          <p:nvPr/>
        </p:nvCxnSpPr>
        <p:spPr>
          <a:xfrm>
            <a:off x="2184400" y="3437209"/>
            <a:ext cx="84836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019EAA65-0B6B-3EEC-3A85-7F68E434879F}"/>
              </a:ext>
            </a:extLst>
          </p:cNvPr>
          <p:cNvSpPr/>
          <p:nvPr/>
        </p:nvSpPr>
        <p:spPr>
          <a:xfrm>
            <a:off x="2184400" y="4379054"/>
            <a:ext cx="13741400" cy="171841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BC0273FF-DD30-C3D2-CB7B-C6F187EC00E6}"/>
              </a:ext>
            </a:extLst>
          </p:cNvPr>
          <p:cNvSpPr/>
          <p:nvPr/>
        </p:nvSpPr>
        <p:spPr>
          <a:xfrm>
            <a:off x="2168358" y="6769100"/>
            <a:ext cx="7432842" cy="131295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CC6899CF-572F-EBF1-A74F-EAED9FDA36BB}"/>
              </a:ext>
            </a:extLst>
          </p:cNvPr>
          <p:cNvCxnSpPr/>
          <p:nvPr/>
        </p:nvCxnSpPr>
        <p:spPr>
          <a:xfrm>
            <a:off x="6019800" y="3397637"/>
            <a:ext cx="0" cy="98141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5D9A1CF3-441F-8792-996F-26182BE373AD}"/>
              </a:ext>
            </a:extLst>
          </p:cNvPr>
          <p:cNvCxnSpPr/>
          <p:nvPr/>
        </p:nvCxnSpPr>
        <p:spPr>
          <a:xfrm>
            <a:off x="6019800" y="6097472"/>
            <a:ext cx="0" cy="67162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47EBC22B-7630-DBFE-5D00-BAE7D27A14CE}"/>
              </a:ext>
            </a:extLst>
          </p:cNvPr>
          <p:cNvSpPr txBox="1"/>
          <p:nvPr/>
        </p:nvSpPr>
        <p:spPr>
          <a:xfrm>
            <a:off x="6308842" y="3543300"/>
            <a:ext cx="54581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Redux</a:t>
            </a:r>
            <a:r>
              <a:rPr lang="ko-KR" altLang="en-US" dirty="0"/>
              <a:t>로 로그인 유저의 정보를 받아 관리자의 경우 수정버튼 활성화</a:t>
            </a:r>
            <a:endParaRPr lang="en-US" altLang="ko-KR" dirty="0"/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80AAE48E-B363-7685-9804-60D2EDCD4CE7}"/>
              </a:ext>
            </a:extLst>
          </p:cNvPr>
          <p:cNvSpPr/>
          <p:nvPr/>
        </p:nvSpPr>
        <p:spPr>
          <a:xfrm>
            <a:off x="6172200" y="3543300"/>
            <a:ext cx="5458102" cy="75261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3915E21-ACAC-73CF-C8E3-8FD57DF6B2D8}"/>
              </a:ext>
            </a:extLst>
          </p:cNvPr>
          <p:cNvSpPr txBox="1"/>
          <p:nvPr/>
        </p:nvSpPr>
        <p:spPr>
          <a:xfrm>
            <a:off x="6188242" y="6298168"/>
            <a:ext cx="5458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수정하기 클릭 시 수정 </a:t>
            </a:r>
            <a:r>
              <a:rPr lang="en-US" altLang="ko-KR" dirty="0"/>
              <a:t>Form</a:t>
            </a:r>
            <a:r>
              <a:rPr lang="ko-KR" altLang="en-US" dirty="0"/>
              <a:t>으로 넘어가는 함수 사용</a:t>
            </a:r>
            <a:endParaRPr lang="en-US" altLang="ko-KR" dirty="0"/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EB0B798B-4933-8E4D-C5EA-3DFE22790766}"/>
              </a:ext>
            </a:extLst>
          </p:cNvPr>
          <p:cNvSpPr/>
          <p:nvPr/>
        </p:nvSpPr>
        <p:spPr>
          <a:xfrm>
            <a:off x="6096000" y="6298168"/>
            <a:ext cx="5566384" cy="36933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74580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12600" y="1790700"/>
            <a:ext cx="5232400" cy="55499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900" y="12700"/>
            <a:ext cx="7607300" cy="60198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723900" y="5130800"/>
            <a:ext cx="13246100" cy="4406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99600"/>
              </a:lnSpc>
              <a:buClr>
                <a:srgbClr val="FFFFFF"/>
              </a:buClr>
              <a:buFont typeface="Arial"/>
              <a:buChar char="●"/>
            </a:pPr>
            <a:endParaRPr lang="ko-KR" sz="3500" b="0" i="0" u="none" strike="noStrike" spc="600" dirty="0">
              <a:solidFill>
                <a:srgbClr val="FFFFFF"/>
              </a:solidFill>
              <a:ea typeface="Pretendard Ligh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215900" y="838200"/>
            <a:ext cx="63373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7109"/>
              </a:lnSpc>
            </a:pPr>
            <a:r>
              <a:rPr lang="en-US" sz="1800" b="0" i="0" u="none" strike="noStrike" spc="500" dirty="0">
                <a:solidFill>
                  <a:srgbClr val="EF0000"/>
                </a:solidFill>
                <a:latin typeface="Pretendard Bold"/>
              </a:rPr>
              <a:t>ESCAPEROOM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9FFAE197-B546-6EB8-008B-F322091B3E38}"/>
              </a:ext>
            </a:extLst>
          </p:cNvPr>
          <p:cNvGrpSpPr/>
          <p:nvPr/>
        </p:nvGrpSpPr>
        <p:grpSpPr>
          <a:xfrm>
            <a:off x="101775" y="2552700"/>
            <a:ext cx="18122725" cy="7315200"/>
            <a:chOff x="1206500" y="3378200"/>
            <a:chExt cx="16014700" cy="6464300"/>
          </a:xfrm>
        </p:grpSpPr>
        <p:sp>
          <p:nvSpPr>
            <p:cNvPr id="4" name="TextBox 4"/>
            <p:cNvSpPr txBox="1"/>
            <p:nvPr/>
          </p:nvSpPr>
          <p:spPr>
            <a:xfrm>
              <a:off x="2184400" y="6438900"/>
              <a:ext cx="15036800" cy="3302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92960"/>
                </a:lnSpc>
              </a:pPr>
              <a:r>
                <a:rPr lang="en-US" sz="2400" b="0" i="0" u="none" strike="noStrike">
                  <a:solidFill>
                    <a:srgbClr val="000000"/>
                  </a:solidFill>
                  <a:latin typeface="Pretendard SemiBold"/>
                </a:rPr>
                <a:t>.....</a:t>
              </a:r>
            </a:p>
          </p:txBody>
        </p:sp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6F9D3EC0-C114-9C59-9073-8A9CB42B38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06500" y="3378200"/>
              <a:ext cx="15963900" cy="6464300"/>
            </a:xfrm>
            <a:prstGeom prst="rect">
              <a:avLst/>
            </a:prstGeom>
          </p:spPr>
        </p:pic>
        <p:pic>
          <p:nvPicPr>
            <p:cNvPr id="6" name="Picture 3">
              <a:extLst>
                <a:ext uri="{FF2B5EF4-FFF2-40B4-BE49-F238E27FC236}">
                  <a16:creationId xmlns:a16="http://schemas.microsoft.com/office/drawing/2014/main" id="{44CD6B24-0E42-E08C-7FED-A2E9C6709A8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06500" y="3378200"/>
              <a:ext cx="787400" cy="646430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0B37EDF-B13B-354E-8219-947BA270A2B2}"/>
                </a:ext>
              </a:extLst>
            </p:cNvPr>
            <p:cNvSpPr txBox="1"/>
            <p:nvPr/>
          </p:nvSpPr>
          <p:spPr>
            <a:xfrm>
              <a:off x="2184400" y="3632200"/>
              <a:ext cx="14808200" cy="59309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l">
                <a:lnSpc>
                  <a:spcPct val="92960"/>
                </a:lnSpc>
              </a:pPr>
              <a:r>
                <a:rPr lang="en-US" altLang="ko-KR" sz="2800" dirty="0">
                  <a:solidFill>
                    <a:srgbClr val="000000"/>
                  </a:solidFill>
                  <a:latin typeface="Pretendard SemiBold"/>
                </a:rPr>
                <a:t>1. </a:t>
              </a:r>
              <a:r>
                <a:rPr lang="ko-KR" altLang="en-US" sz="2800" dirty="0">
                  <a:solidFill>
                    <a:srgbClr val="000000"/>
                  </a:solidFill>
                  <a:latin typeface="Pretendard SemiBold"/>
                </a:rPr>
                <a:t>예약 등록</a:t>
              </a:r>
              <a:r>
                <a:rPr lang="en-US" altLang="ko-KR" sz="2800" dirty="0">
                  <a:solidFill>
                    <a:srgbClr val="000000"/>
                  </a:solidFill>
                  <a:latin typeface="Pretendard SemiBold"/>
                </a:rPr>
                <a:t>(Reserve.js)</a:t>
              </a:r>
            </a:p>
          </p:txBody>
        </p: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A6CE3996-0BCD-7BE0-0B6A-B6F4555D520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10609" y="4054177"/>
              <a:ext cx="9182896" cy="3703641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3DDF78F8-887C-B3DD-A8B8-3D9A79A7DD2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80137" y="7841669"/>
              <a:ext cx="3993226" cy="1935648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12B2BB7B-B913-E9A1-DCC2-D5E6F715659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39000" y="7795918"/>
              <a:ext cx="8626588" cy="1684166"/>
            </a:xfrm>
            <a:prstGeom prst="rect">
              <a:avLst/>
            </a:prstGeom>
          </p:spPr>
        </p:pic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D370AD35-C020-5A62-6A36-ECCA5F2B260A}"/>
                </a:ext>
              </a:extLst>
            </p:cNvPr>
            <p:cNvSpPr/>
            <p:nvPr/>
          </p:nvSpPr>
          <p:spPr>
            <a:xfrm>
              <a:off x="3048000" y="6123083"/>
              <a:ext cx="2362200" cy="239617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EE948C45-99C1-FDCA-D458-14852A10D9E6}"/>
                </a:ext>
              </a:extLst>
            </p:cNvPr>
            <p:cNvSpPr/>
            <p:nvPr/>
          </p:nvSpPr>
          <p:spPr>
            <a:xfrm>
              <a:off x="2442732" y="8059986"/>
              <a:ext cx="3500868" cy="436314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7DC42478-3704-F93A-7C3E-EC7B59CD606B}"/>
                </a:ext>
              </a:extLst>
            </p:cNvPr>
            <p:cNvSpPr/>
            <p:nvPr/>
          </p:nvSpPr>
          <p:spPr>
            <a:xfrm>
              <a:off x="7543800" y="8572501"/>
              <a:ext cx="3352800" cy="252202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0" name="연결선: 꺾임 19">
              <a:extLst>
                <a:ext uri="{FF2B5EF4-FFF2-40B4-BE49-F238E27FC236}">
                  <a16:creationId xmlns:a16="http://schemas.microsoft.com/office/drawing/2014/main" id="{C11728DB-2A1E-1475-CD0B-B2DE68AF98C1}"/>
                </a:ext>
              </a:extLst>
            </p:cNvPr>
            <p:cNvCxnSpPr>
              <a:stCxn id="16" idx="1"/>
              <a:endCxn id="17" idx="1"/>
            </p:cNvCxnSpPr>
            <p:nvPr/>
          </p:nvCxnSpPr>
          <p:spPr>
            <a:xfrm rot="10800000" flipV="1">
              <a:off x="2442732" y="6242891"/>
              <a:ext cx="605268" cy="2035251"/>
            </a:xfrm>
            <a:prstGeom prst="bentConnector3">
              <a:avLst>
                <a:gd name="adj1" fmla="val 137768"/>
              </a:avLst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연결선: 꺾임 21">
              <a:extLst>
                <a:ext uri="{FF2B5EF4-FFF2-40B4-BE49-F238E27FC236}">
                  <a16:creationId xmlns:a16="http://schemas.microsoft.com/office/drawing/2014/main" id="{50A62360-F763-977B-DB1B-2727FD02F25C}"/>
                </a:ext>
              </a:extLst>
            </p:cNvPr>
            <p:cNvCxnSpPr>
              <a:stCxn id="17" idx="3"/>
              <a:endCxn id="18" idx="1"/>
            </p:cNvCxnSpPr>
            <p:nvPr/>
          </p:nvCxnSpPr>
          <p:spPr>
            <a:xfrm>
              <a:off x="5943600" y="8278143"/>
              <a:ext cx="1600200" cy="420459"/>
            </a:xfrm>
            <a:prstGeom prst="bentConnector3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AE6388E6-4BF9-BE44-8397-468FA1EB5BD0}"/>
                </a:ext>
              </a:extLst>
            </p:cNvPr>
            <p:cNvSpPr/>
            <p:nvPr/>
          </p:nvSpPr>
          <p:spPr>
            <a:xfrm>
              <a:off x="2286000" y="7562269"/>
              <a:ext cx="1219200" cy="273799"/>
            </a:xfrm>
            <a:prstGeom prst="roundRect">
              <a:avLst>
                <a:gd name="adj" fmla="val 27736"/>
              </a:avLst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7D5A8EDF-C9F0-C428-E197-D617AFA6CE19}"/>
                </a:ext>
              </a:extLst>
            </p:cNvPr>
            <p:cNvSpPr/>
            <p:nvPr/>
          </p:nvSpPr>
          <p:spPr>
            <a:xfrm>
              <a:off x="2422412" y="4457700"/>
              <a:ext cx="1539988" cy="239617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7" name="연결선: 꺾임 26">
              <a:extLst>
                <a:ext uri="{FF2B5EF4-FFF2-40B4-BE49-F238E27FC236}">
                  <a16:creationId xmlns:a16="http://schemas.microsoft.com/office/drawing/2014/main" id="{254DDEF3-D37B-AD51-2CC7-A5D5811DA692}"/>
                </a:ext>
              </a:extLst>
            </p:cNvPr>
            <p:cNvCxnSpPr>
              <a:stCxn id="24" idx="3"/>
              <a:endCxn id="25" idx="3"/>
            </p:cNvCxnSpPr>
            <p:nvPr/>
          </p:nvCxnSpPr>
          <p:spPr>
            <a:xfrm flipV="1">
              <a:off x="3505200" y="4577509"/>
              <a:ext cx="457200" cy="3121660"/>
            </a:xfrm>
            <a:prstGeom prst="bentConnector3">
              <a:avLst>
                <a:gd name="adj1" fmla="val 1738889"/>
              </a:avLst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D543D8F-80E1-76DC-05E5-13E1256C606D}"/>
                </a:ext>
              </a:extLst>
            </p:cNvPr>
            <p:cNvSpPr txBox="1"/>
            <p:nvPr/>
          </p:nvSpPr>
          <p:spPr>
            <a:xfrm>
              <a:off x="11887200" y="4344769"/>
              <a:ext cx="5047344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342900" indent="-342900">
                <a:buAutoNum type="arabicPeriod"/>
              </a:pPr>
              <a:r>
                <a:rPr lang="en-US" altLang="ko-KR" dirty="0" err="1"/>
                <a:t>Axios</a:t>
              </a:r>
              <a:r>
                <a:rPr lang="ko-KR" altLang="en-US" dirty="0"/>
                <a:t>를 통해 가져온 예약 데이터의 시간을</a:t>
              </a:r>
              <a:endParaRPr lang="en-US" altLang="ko-KR" dirty="0"/>
            </a:p>
            <a:p>
              <a:r>
                <a:rPr lang="en-US" altLang="ko-KR" dirty="0" err="1"/>
                <a:t>isTimeReserved</a:t>
              </a:r>
              <a:r>
                <a:rPr lang="ko-KR" altLang="en-US" dirty="0"/>
                <a:t>를 사용하여 </a:t>
              </a:r>
              <a:r>
                <a:rPr lang="en-US" altLang="ko-KR" dirty="0"/>
                <a:t>&lt;Button&gt;</a:t>
              </a:r>
              <a:r>
                <a:rPr lang="ko-KR" altLang="en-US" dirty="0"/>
                <a:t>을</a:t>
              </a:r>
              <a:r>
                <a:rPr lang="en-US" altLang="ko-KR" dirty="0"/>
                <a:t> </a:t>
              </a:r>
              <a:r>
                <a:rPr lang="ko-KR" altLang="en-US" dirty="0"/>
                <a:t>비활성화</a:t>
              </a:r>
              <a:endParaRPr lang="en-US" altLang="ko-KR" dirty="0"/>
            </a:p>
            <a:p>
              <a:endParaRPr lang="en-US" altLang="ko-KR" dirty="0"/>
            </a:p>
            <a:p>
              <a:r>
                <a:rPr lang="en-US" altLang="ko-KR" dirty="0"/>
                <a:t>2. </a:t>
              </a:r>
              <a:r>
                <a:rPr lang="ko-KR" altLang="en-US" dirty="0"/>
                <a:t>날짜 변경 시 </a:t>
              </a:r>
              <a:r>
                <a:rPr lang="en-US" altLang="ko-KR" dirty="0" err="1"/>
                <a:t>useEffect</a:t>
              </a:r>
              <a:r>
                <a:rPr lang="ko-KR" altLang="en-US" dirty="0"/>
                <a:t>를 통해 선택한 </a:t>
              </a:r>
              <a:r>
                <a:rPr lang="ko-KR" altLang="en-US" dirty="0" err="1"/>
                <a:t>시간값을</a:t>
              </a:r>
              <a:endParaRPr lang="en-US" altLang="ko-KR" dirty="0"/>
            </a:p>
            <a:p>
              <a:r>
                <a:rPr lang="ko-KR" altLang="en-US" dirty="0"/>
                <a:t>초기화 하여 중복예약을 방지</a:t>
              </a:r>
            </a:p>
          </p:txBody>
        </p:sp>
      </p:grpSp>
      <p:sp>
        <p:nvSpPr>
          <p:cNvPr id="12" name="TextBox 2">
            <a:extLst>
              <a:ext uri="{FF2B5EF4-FFF2-40B4-BE49-F238E27FC236}">
                <a16:creationId xmlns:a16="http://schemas.microsoft.com/office/drawing/2014/main" id="{1AD9E8CE-C910-A5A6-EE31-482465BD06D2}"/>
              </a:ext>
            </a:extLst>
          </p:cNvPr>
          <p:cNvSpPr txBox="1"/>
          <p:nvPr/>
        </p:nvSpPr>
        <p:spPr>
          <a:xfrm>
            <a:off x="215900" y="596900"/>
            <a:ext cx="16014700" cy="180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960"/>
              </a:lnSpc>
            </a:pPr>
            <a:r>
              <a:rPr lang="ko-KR" sz="5400" b="0" i="0" u="none" strike="noStrike" spc="-100" dirty="0">
                <a:solidFill>
                  <a:srgbClr val="FFFFFF"/>
                </a:solidFill>
                <a:ea typeface="Pretendard Black"/>
              </a:rPr>
              <a:t>데이터</a:t>
            </a:r>
            <a:r>
              <a:rPr lang="en-US" sz="5400" b="0" i="0" u="none" strike="noStrike" spc="-100" dirty="0">
                <a:solidFill>
                  <a:srgbClr val="FFFFFF"/>
                </a:solidFill>
                <a:latin typeface="Pretendard Black"/>
              </a:rPr>
              <a:t> </a:t>
            </a:r>
            <a:r>
              <a:rPr lang="ko-KR" sz="5400" b="0" i="0" u="none" strike="noStrike" spc="-100" dirty="0">
                <a:solidFill>
                  <a:srgbClr val="FFFFFF"/>
                </a:solidFill>
                <a:ea typeface="Pretendard Black"/>
              </a:rPr>
              <a:t>베이스</a:t>
            </a:r>
            <a:r>
              <a:rPr lang="en-US" sz="5400" b="0" i="0" u="none" strike="noStrike" spc="-100" dirty="0">
                <a:solidFill>
                  <a:srgbClr val="FFFFFF"/>
                </a:solidFill>
                <a:latin typeface="Pretendard Black"/>
              </a:rPr>
              <a:t> </a:t>
            </a:r>
            <a:r>
              <a:rPr lang="ko-KR" sz="5400" b="0" i="0" u="none" strike="noStrike" spc="-100" dirty="0">
                <a:solidFill>
                  <a:srgbClr val="FFFFFF"/>
                </a:solidFill>
                <a:ea typeface="Pretendard Black"/>
              </a:rPr>
              <a:t>설계</a:t>
            </a:r>
            <a:r>
              <a:rPr lang="en-US" sz="5400" b="0" i="0" u="none" strike="noStrike" spc="-100" dirty="0">
                <a:solidFill>
                  <a:srgbClr val="FFFFFF"/>
                </a:solidFill>
                <a:latin typeface="Pretendard Black"/>
              </a:rPr>
              <a:t> </a:t>
            </a:r>
            <a:r>
              <a:rPr lang="ko-KR" sz="5400" b="0" i="0" u="none" strike="noStrike" spc="-100" dirty="0">
                <a:solidFill>
                  <a:srgbClr val="FFFFFF"/>
                </a:solidFill>
                <a:ea typeface="Pretendard Black"/>
              </a:rPr>
              <a:t>및</a:t>
            </a:r>
            <a:r>
              <a:rPr lang="en-US" sz="5400" b="0" i="0" u="none" strike="noStrike" spc="-100" dirty="0">
                <a:solidFill>
                  <a:srgbClr val="FFFFFF"/>
                </a:solidFill>
                <a:latin typeface="Pretendard Black"/>
              </a:rPr>
              <a:t> </a:t>
            </a:r>
            <a:r>
              <a:rPr lang="ko-KR" sz="5400" b="0" i="0" u="none" strike="noStrike" spc="-100" dirty="0">
                <a:solidFill>
                  <a:srgbClr val="FFFFFF"/>
                </a:solidFill>
                <a:ea typeface="Pretendard Black"/>
              </a:rPr>
              <a:t>주요코드</a:t>
            </a:r>
            <a:r>
              <a:rPr lang="en-US" altLang="ko-KR" sz="5400" b="0" i="0" u="none" strike="noStrike" spc="-100" dirty="0">
                <a:solidFill>
                  <a:srgbClr val="FFFFFF"/>
                </a:solidFill>
                <a:ea typeface="Pretendard Black"/>
              </a:rPr>
              <a:t>(</a:t>
            </a:r>
            <a:r>
              <a:rPr lang="ko-KR" altLang="en-US" sz="5400" b="0" i="0" u="none" strike="noStrike" spc="-100" dirty="0">
                <a:solidFill>
                  <a:srgbClr val="FFFFFF"/>
                </a:solidFill>
                <a:ea typeface="Pretendard Black"/>
              </a:rPr>
              <a:t>예약 등록</a:t>
            </a:r>
            <a:r>
              <a:rPr lang="en-US" altLang="ko-KR" sz="5400" b="0" i="0" u="none" strike="noStrike" spc="-100" dirty="0">
                <a:solidFill>
                  <a:srgbClr val="FFFFFF"/>
                </a:solidFill>
                <a:ea typeface="Pretendard Black"/>
              </a:rPr>
              <a:t>)</a:t>
            </a:r>
            <a:endParaRPr lang="ko-KR" sz="5400" b="0" i="0" u="none" strike="noStrike" spc="-100" dirty="0">
              <a:solidFill>
                <a:srgbClr val="FFFFFF"/>
              </a:solidFill>
              <a:ea typeface="Pretendard Black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A6E2C23-A880-5776-269E-2F25E0E772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2">
            <a:extLst>
              <a:ext uri="{FF2B5EF4-FFF2-40B4-BE49-F238E27FC236}">
                <a16:creationId xmlns:a16="http://schemas.microsoft.com/office/drawing/2014/main" id="{A84841F1-A8F8-5458-5B8C-8C5F7542F38F}"/>
              </a:ext>
            </a:extLst>
          </p:cNvPr>
          <p:cNvSpPr txBox="1"/>
          <p:nvPr/>
        </p:nvSpPr>
        <p:spPr>
          <a:xfrm>
            <a:off x="215900" y="596900"/>
            <a:ext cx="16014700" cy="180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960"/>
              </a:lnSpc>
            </a:pPr>
            <a:r>
              <a:rPr lang="ko-KR" sz="5400" b="0" i="0" u="none" strike="noStrike" spc="-100" dirty="0">
                <a:solidFill>
                  <a:srgbClr val="FFFFFF"/>
                </a:solidFill>
                <a:ea typeface="Pretendard Black"/>
              </a:rPr>
              <a:t>데이터</a:t>
            </a:r>
            <a:r>
              <a:rPr lang="en-US" sz="5400" b="0" i="0" u="none" strike="noStrike" spc="-100" dirty="0">
                <a:solidFill>
                  <a:srgbClr val="FFFFFF"/>
                </a:solidFill>
                <a:latin typeface="Pretendard Black"/>
              </a:rPr>
              <a:t> </a:t>
            </a:r>
            <a:r>
              <a:rPr lang="ko-KR" sz="5400" b="0" i="0" u="none" strike="noStrike" spc="-100" dirty="0">
                <a:solidFill>
                  <a:srgbClr val="FFFFFF"/>
                </a:solidFill>
                <a:ea typeface="Pretendard Black"/>
              </a:rPr>
              <a:t>베이스</a:t>
            </a:r>
            <a:r>
              <a:rPr lang="en-US" sz="5400" b="0" i="0" u="none" strike="noStrike" spc="-100" dirty="0">
                <a:solidFill>
                  <a:srgbClr val="FFFFFF"/>
                </a:solidFill>
                <a:latin typeface="Pretendard Black"/>
              </a:rPr>
              <a:t> </a:t>
            </a:r>
            <a:r>
              <a:rPr lang="ko-KR" sz="5400" b="0" i="0" u="none" strike="noStrike" spc="-100" dirty="0">
                <a:solidFill>
                  <a:srgbClr val="FFFFFF"/>
                </a:solidFill>
                <a:ea typeface="Pretendard Black"/>
              </a:rPr>
              <a:t>설계</a:t>
            </a:r>
            <a:r>
              <a:rPr lang="en-US" sz="5400" b="0" i="0" u="none" strike="noStrike" spc="-100" dirty="0">
                <a:solidFill>
                  <a:srgbClr val="FFFFFF"/>
                </a:solidFill>
                <a:latin typeface="Pretendard Black"/>
              </a:rPr>
              <a:t> </a:t>
            </a:r>
            <a:r>
              <a:rPr lang="ko-KR" sz="5400" b="0" i="0" u="none" strike="noStrike" spc="-100" dirty="0">
                <a:solidFill>
                  <a:srgbClr val="FFFFFF"/>
                </a:solidFill>
                <a:ea typeface="Pretendard Black"/>
              </a:rPr>
              <a:t>및</a:t>
            </a:r>
            <a:r>
              <a:rPr lang="en-US" sz="5400" b="0" i="0" u="none" strike="noStrike" spc="-100" dirty="0">
                <a:solidFill>
                  <a:srgbClr val="FFFFFF"/>
                </a:solidFill>
                <a:latin typeface="Pretendard Black"/>
              </a:rPr>
              <a:t> </a:t>
            </a:r>
            <a:r>
              <a:rPr lang="ko-KR" sz="5400" b="0" i="0" u="none" strike="noStrike" spc="-100" dirty="0">
                <a:solidFill>
                  <a:srgbClr val="FFFFFF"/>
                </a:solidFill>
                <a:ea typeface="Pretendard Black"/>
              </a:rPr>
              <a:t>주요코드</a:t>
            </a:r>
            <a:r>
              <a:rPr lang="en-US" altLang="ko-KR" sz="5400" b="0" i="0" u="none" strike="noStrike" spc="-100" dirty="0">
                <a:solidFill>
                  <a:srgbClr val="FFFFFF"/>
                </a:solidFill>
                <a:ea typeface="Pretendard Black"/>
              </a:rPr>
              <a:t>(</a:t>
            </a:r>
            <a:r>
              <a:rPr lang="ko-KR" altLang="en-US" sz="5400" b="0" i="0" u="none" strike="noStrike" spc="-100" dirty="0">
                <a:solidFill>
                  <a:srgbClr val="FFFFFF"/>
                </a:solidFill>
                <a:ea typeface="Pretendard Black"/>
              </a:rPr>
              <a:t>기간별 조회</a:t>
            </a:r>
            <a:r>
              <a:rPr lang="en-US" altLang="ko-KR" sz="5400" b="0" i="0" u="none" strike="noStrike" spc="-100" dirty="0">
                <a:solidFill>
                  <a:srgbClr val="FFFFFF"/>
                </a:solidFill>
                <a:ea typeface="Pretendard Black"/>
              </a:rPr>
              <a:t>)</a:t>
            </a:r>
            <a:endParaRPr lang="ko-KR" sz="5400" b="0" i="0" u="none" strike="noStrike" spc="-100" dirty="0">
              <a:solidFill>
                <a:srgbClr val="FFFFFF"/>
              </a:solidFill>
              <a:ea typeface="Pretendard Black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13A033D2-CCD4-8A3E-3A3D-31BDFC170D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44" y="2095500"/>
            <a:ext cx="18203724" cy="8229600"/>
          </a:xfrm>
          <a:prstGeom prst="rect">
            <a:avLst/>
          </a:prstGeom>
        </p:spPr>
      </p:pic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6CAE1E00-1E53-2323-3EF3-06D45B57F3DE}"/>
              </a:ext>
            </a:extLst>
          </p:cNvPr>
          <p:cNvSpPr/>
          <p:nvPr/>
        </p:nvSpPr>
        <p:spPr>
          <a:xfrm>
            <a:off x="7848600" y="2781300"/>
            <a:ext cx="2667000" cy="685800"/>
          </a:xfrm>
          <a:prstGeom prst="round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8B050C08-D767-E67B-45EA-590742574ACD}"/>
              </a:ext>
            </a:extLst>
          </p:cNvPr>
          <p:cNvSpPr/>
          <p:nvPr/>
        </p:nvSpPr>
        <p:spPr>
          <a:xfrm>
            <a:off x="9372600" y="3898900"/>
            <a:ext cx="990600" cy="6121400"/>
          </a:xfrm>
          <a:prstGeom prst="round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75864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1333227" y="6277578"/>
            <a:ext cx="16802373" cy="368971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960"/>
              </a:lnSpc>
            </a:pPr>
            <a:r>
              <a:rPr lang="en-US" sz="2400" b="0" i="0" u="none" strike="noStrike">
                <a:solidFill>
                  <a:srgbClr val="000000"/>
                </a:solidFill>
                <a:latin typeface="Pretendard SemiBold"/>
              </a:rPr>
              <a:t>.....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738D0C6A-2267-081E-5C43-35B6CC5B1C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505" y="2857500"/>
            <a:ext cx="17838330" cy="7223318"/>
          </a:xfrm>
          <a:prstGeom prst="rect">
            <a:avLst/>
          </a:prstGeom>
        </p:spPr>
      </p:pic>
      <p:pic>
        <p:nvPicPr>
          <p:cNvPr id="6" name="Picture 3">
            <a:extLst>
              <a:ext uri="{FF2B5EF4-FFF2-40B4-BE49-F238E27FC236}">
                <a16:creationId xmlns:a16="http://schemas.microsoft.com/office/drawing/2014/main" id="{D2D69574-312E-0BB6-A3C8-1C6A7E1977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505" y="2857500"/>
            <a:ext cx="879854" cy="722331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A3171D1-E8EA-0505-FC2E-15CCAC2AE955}"/>
              </a:ext>
            </a:extLst>
          </p:cNvPr>
          <p:cNvSpPr txBox="1"/>
          <p:nvPr/>
        </p:nvSpPr>
        <p:spPr>
          <a:xfrm>
            <a:off x="1333227" y="3141324"/>
            <a:ext cx="16546932" cy="6627287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2960"/>
              </a:lnSpc>
            </a:pPr>
            <a:r>
              <a:rPr lang="en-US" altLang="ko-KR" sz="2800" dirty="0">
                <a:solidFill>
                  <a:srgbClr val="000000"/>
                </a:solidFill>
                <a:latin typeface="Pretendard SemiBold"/>
              </a:rPr>
              <a:t>1. </a:t>
            </a:r>
            <a:r>
              <a:rPr lang="ko-KR" altLang="en-US" sz="2800" dirty="0">
                <a:solidFill>
                  <a:srgbClr val="000000"/>
                </a:solidFill>
                <a:latin typeface="Pretendard SemiBold"/>
              </a:rPr>
              <a:t>기간별 조회</a:t>
            </a:r>
            <a:r>
              <a:rPr lang="en-US" altLang="ko-KR" sz="2800" dirty="0">
                <a:solidFill>
                  <a:srgbClr val="000000"/>
                </a:solidFill>
                <a:latin typeface="Pretendard SemiBold"/>
              </a:rPr>
              <a:t>(CheckReservationDetails.js)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B9C65B1-E834-D148-34AC-974282D375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859" y="7554785"/>
            <a:ext cx="10865720" cy="92818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A67261D-D440-27DE-BF42-88B3260CE7C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227" y="3902734"/>
            <a:ext cx="11453285" cy="166051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506B48A-1148-80A4-3E8A-8A3C76BE4CF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341" y="2871064"/>
            <a:ext cx="8813494" cy="7238136"/>
          </a:xfrm>
          <a:prstGeom prst="rect">
            <a:avLst/>
          </a:prstGeom>
        </p:spPr>
      </p:pic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EDCE25BE-2A5D-8576-59BA-71D80210964E}"/>
              </a:ext>
            </a:extLst>
          </p:cNvPr>
          <p:cNvSpPr/>
          <p:nvPr/>
        </p:nvSpPr>
        <p:spPr>
          <a:xfrm>
            <a:off x="9606693" y="5851842"/>
            <a:ext cx="5974492" cy="1702943"/>
          </a:xfrm>
          <a:prstGeom prst="roundRect">
            <a:avLst>
              <a:gd name="adj" fmla="val 5334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4120F35D-E00F-B6DE-F060-B941EB496F3C}"/>
              </a:ext>
            </a:extLst>
          </p:cNvPr>
          <p:cNvSpPr/>
          <p:nvPr/>
        </p:nvSpPr>
        <p:spPr>
          <a:xfrm>
            <a:off x="1333227" y="4319193"/>
            <a:ext cx="8032216" cy="122044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584BB602-154C-5913-56D7-C6AA54F6BDCF}"/>
              </a:ext>
            </a:extLst>
          </p:cNvPr>
          <p:cNvSpPr/>
          <p:nvPr/>
        </p:nvSpPr>
        <p:spPr>
          <a:xfrm>
            <a:off x="1191315" y="7682506"/>
            <a:ext cx="8148583" cy="255441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91F6F4F0-9D3E-27BD-E890-0634A7B31FE0}"/>
              </a:ext>
            </a:extLst>
          </p:cNvPr>
          <p:cNvSpPr/>
          <p:nvPr/>
        </p:nvSpPr>
        <p:spPr>
          <a:xfrm>
            <a:off x="9876325" y="8235962"/>
            <a:ext cx="3320739" cy="24700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D361EFD9-6B04-CCAD-C4C7-75E64BA66EB3}"/>
              </a:ext>
            </a:extLst>
          </p:cNvPr>
          <p:cNvCxnSpPr>
            <a:cxnSpLocks/>
            <a:stCxn id="14" idx="1"/>
          </p:cNvCxnSpPr>
          <p:nvPr/>
        </p:nvCxnSpPr>
        <p:spPr>
          <a:xfrm rot="10800000">
            <a:off x="8854559" y="5563249"/>
            <a:ext cx="752133" cy="1140066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7C442CE1-2609-404E-E034-B2420E24B8E3}"/>
              </a:ext>
            </a:extLst>
          </p:cNvPr>
          <p:cNvCxnSpPr>
            <a:stCxn id="15" idx="2"/>
          </p:cNvCxnSpPr>
          <p:nvPr/>
        </p:nvCxnSpPr>
        <p:spPr>
          <a:xfrm>
            <a:off x="5349335" y="5539636"/>
            <a:ext cx="14191" cy="214287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연결선: 꺾임 23">
            <a:extLst>
              <a:ext uri="{FF2B5EF4-FFF2-40B4-BE49-F238E27FC236}">
                <a16:creationId xmlns:a16="http://schemas.microsoft.com/office/drawing/2014/main" id="{F794A3D0-CDCD-DB39-7949-D887ABC74BA1}"/>
              </a:ext>
            </a:extLst>
          </p:cNvPr>
          <p:cNvCxnSpPr>
            <a:cxnSpLocks/>
          </p:cNvCxnSpPr>
          <p:nvPr/>
        </p:nvCxnSpPr>
        <p:spPr>
          <a:xfrm>
            <a:off x="8755985" y="7951512"/>
            <a:ext cx="1120340" cy="454745"/>
          </a:xfrm>
          <a:prstGeom prst="bentConnector3">
            <a:avLst>
              <a:gd name="adj1" fmla="val 4696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024570CA-C506-EE64-DE93-780D562D789F}"/>
              </a:ext>
            </a:extLst>
          </p:cNvPr>
          <p:cNvSpPr txBox="1"/>
          <p:nvPr/>
        </p:nvSpPr>
        <p:spPr>
          <a:xfrm>
            <a:off x="1915137" y="8427344"/>
            <a:ext cx="6663778" cy="13412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 JOIN FETCH</a:t>
            </a:r>
            <a:r>
              <a:rPr lang="ko-KR" altLang="en-US" dirty="0"/>
              <a:t>를 사용하여 불필요한 데이터 접근을 줄이고 </a:t>
            </a:r>
            <a:endParaRPr lang="en-US" altLang="ko-KR" dirty="0"/>
          </a:p>
          <a:p>
            <a:r>
              <a:rPr lang="ko-KR" altLang="en-US" dirty="0"/>
              <a:t>테마 정보를 같이 요청</a:t>
            </a:r>
            <a:endParaRPr lang="en-US" altLang="ko-KR" dirty="0"/>
          </a:p>
          <a:p>
            <a:r>
              <a:rPr lang="en-US" altLang="ko-KR" dirty="0"/>
              <a:t>2. @Query</a:t>
            </a:r>
            <a:r>
              <a:rPr lang="ko-KR" altLang="en-US" dirty="0"/>
              <a:t>로 </a:t>
            </a:r>
            <a:r>
              <a:rPr lang="en-US" altLang="ko-KR" dirty="0"/>
              <a:t>JPQL</a:t>
            </a:r>
            <a:r>
              <a:rPr lang="ko-KR" altLang="en-US" dirty="0"/>
              <a:t>을 사용하여 </a:t>
            </a:r>
            <a:r>
              <a:rPr lang="en-US" altLang="ko-KR" dirty="0"/>
              <a:t>JOIN</a:t>
            </a:r>
            <a:r>
              <a:rPr lang="ko-KR" altLang="en-US" dirty="0"/>
              <a:t>과 조건문을 결합한</a:t>
            </a:r>
            <a:endParaRPr lang="en-US" altLang="ko-KR" dirty="0"/>
          </a:p>
          <a:p>
            <a:r>
              <a:rPr lang="ko-KR" altLang="en-US" dirty="0"/>
              <a:t>커스텀 쿼리를 작성하여 원하는 데이터를 조회</a:t>
            </a:r>
            <a:endParaRPr lang="en-US" altLang="ko-KR" dirty="0"/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0BB0C5E7-70CB-EED3-576C-71ECC3ABBF22}"/>
              </a:ext>
            </a:extLst>
          </p:cNvPr>
          <p:cNvSpPr txBox="1"/>
          <p:nvPr/>
        </p:nvSpPr>
        <p:spPr>
          <a:xfrm>
            <a:off x="215900" y="838200"/>
            <a:ext cx="63373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7109"/>
              </a:lnSpc>
            </a:pPr>
            <a:r>
              <a:rPr lang="en-US" sz="1800" b="0" i="0" u="none" strike="noStrike" spc="500" dirty="0">
                <a:solidFill>
                  <a:srgbClr val="EF0000"/>
                </a:solidFill>
                <a:latin typeface="Pretendard Bold"/>
              </a:rPr>
              <a:t>ESCAPEROOM</a:t>
            </a: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6489034D-BCC3-524F-68B2-BA516F630F58}"/>
              </a:ext>
            </a:extLst>
          </p:cNvPr>
          <p:cNvSpPr txBox="1"/>
          <p:nvPr/>
        </p:nvSpPr>
        <p:spPr>
          <a:xfrm>
            <a:off x="215900" y="596900"/>
            <a:ext cx="16014700" cy="180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960"/>
              </a:lnSpc>
            </a:pPr>
            <a:r>
              <a:rPr lang="ko-KR" sz="5400" b="0" i="0" u="none" strike="noStrike" spc="-100" dirty="0">
                <a:solidFill>
                  <a:srgbClr val="FFFFFF"/>
                </a:solidFill>
                <a:ea typeface="Pretendard Black"/>
              </a:rPr>
              <a:t>데이터</a:t>
            </a:r>
            <a:r>
              <a:rPr lang="en-US" sz="5400" b="0" i="0" u="none" strike="noStrike" spc="-100" dirty="0">
                <a:solidFill>
                  <a:srgbClr val="FFFFFF"/>
                </a:solidFill>
                <a:latin typeface="Pretendard Black"/>
              </a:rPr>
              <a:t> </a:t>
            </a:r>
            <a:r>
              <a:rPr lang="ko-KR" sz="5400" b="0" i="0" u="none" strike="noStrike" spc="-100" dirty="0">
                <a:solidFill>
                  <a:srgbClr val="FFFFFF"/>
                </a:solidFill>
                <a:ea typeface="Pretendard Black"/>
              </a:rPr>
              <a:t>베이스</a:t>
            </a:r>
            <a:r>
              <a:rPr lang="en-US" sz="5400" b="0" i="0" u="none" strike="noStrike" spc="-100" dirty="0">
                <a:solidFill>
                  <a:srgbClr val="FFFFFF"/>
                </a:solidFill>
                <a:latin typeface="Pretendard Black"/>
              </a:rPr>
              <a:t> </a:t>
            </a:r>
            <a:r>
              <a:rPr lang="ko-KR" sz="5400" b="0" i="0" u="none" strike="noStrike" spc="-100" dirty="0">
                <a:solidFill>
                  <a:srgbClr val="FFFFFF"/>
                </a:solidFill>
                <a:ea typeface="Pretendard Black"/>
              </a:rPr>
              <a:t>설계</a:t>
            </a:r>
            <a:r>
              <a:rPr lang="en-US" sz="5400" b="0" i="0" u="none" strike="noStrike" spc="-100" dirty="0">
                <a:solidFill>
                  <a:srgbClr val="FFFFFF"/>
                </a:solidFill>
                <a:latin typeface="Pretendard Black"/>
              </a:rPr>
              <a:t> </a:t>
            </a:r>
            <a:r>
              <a:rPr lang="ko-KR" sz="5400" b="0" i="0" u="none" strike="noStrike" spc="-100" dirty="0">
                <a:solidFill>
                  <a:srgbClr val="FFFFFF"/>
                </a:solidFill>
                <a:ea typeface="Pretendard Black"/>
              </a:rPr>
              <a:t>및</a:t>
            </a:r>
            <a:r>
              <a:rPr lang="en-US" sz="5400" b="0" i="0" u="none" strike="noStrike" spc="-100" dirty="0">
                <a:solidFill>
                  <a:srgbClr val="FFFFFF"/>
                </a:solidFill>
                <a:latin typeface="Pretendard Black"/>
              </a:rPr>
              <a:t> </a:t>
            </a:r>
            <a:r>
              <a:rPr lang="ko-KR" sz="5400" b="0" i="0" u="none" strike="noStrike" spc="-100" dirty="0">
                <a:solidFill>
                  <a:srgbClr val="FFFFFF"/>
                </a:solidFill>
                <a:ea typeface="Pretendard Black"/>
              </a:rPr>
              <a:t>주요코드</a:t>
            </a:r>
            <a:r>
              <a:rPr lang="en-US" altLang="ko-KR" sz="5400" b="0" i="0" u="none" strike="noStrike" spc="-100" dirty="0">
                <a:solidFill>
                  <a:srgbClr val="FFFFFF"/>
                </a:solidFill>
                <a:ea typeface="Pretendard Black"/>
              </a:rPr>
              <a:t>(</a:t>
            </a:r>
            <a:r>
              <a:rPr lang="ko-KR" altLang="en-US" sz="5400" b="0" i="0" u="none" strike="noStrike" spc="-100" dirty="0">
                <a:solidFill>
                  <a:srgbClr val="FFFFFF"/>
                </a:solidFill>
                <a:ea typeface="Pretendard Black"/>
              </a:rPr>
              <a:t>기간별 조회</a:t>
            </a:r>
            <a:r>
              <a:rPr lang="en-US" altLang="ko-KR" sz="5400" b="0" i="0" u="none" strike="noStrike" spc="-100" dirty="0">
                <a:solidFill>
                  <a:srgbClr val="FFFFFF"/>
                </a:solidFill>
                <a:ea typeface="Pretendard Black"/>
              </a:rPr>
              <a:t>)</a:t>
            </a:r>
            <a:endParaRPr lang="ko-KR" sz="5400" b="0" i="0" u="none" strike="noStrike" spc="-100" dirty="0">
              <a:solidFill>
                <a:srgbClr val="FFFFFF"/>
              </a:solidFill>
              <a:ea typeface="Pretendard Black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F39AA23-1C2B-0C0D-1C89-CD4287D23C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24">
            <a:extLst>
              <a:ext uri="{FF2B5EF4-FFF2-40B4-BE49-F238E27FC236}">
                <a16:creationId xmlns:a16="http://schemas.microsoft.com/office/drawing/2014/main" id="{A90EE26F-3C78-FAE0-EFC9-3BA586D216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65387"/>
            <a:ext cx="18288000" cy="8321613"/>
          </a:xfrm>
          <a:prstGeom prst="rect">
            <a:avLst/>
          </a:prstGeom>
        </p:spPr>
      </p:pic>
      <p:sp>
        <p:nvSpPr>
          <p:cNvPr id="26" name="TextBox 2">
            <a:extLst>
              <a:ext uri="{FF2B5EF4-FFF2-40B4-BE49-F238E27FC236}">
                <a16:creationId xmlns:a16="http://schemas.microsoft.com/office/drawing/2014/main" id="{7DC27EB3-3D8A-83FF-5FBD-0D98D7168524}"/>
              </a:ext>
            </a:extLst>
          </p:cNvPr>
          <p:cNvSpPr txBox="1"/>
          <p:nvPr/>
        </p:nvSpPr>
        <p:spPr>
          <a:xfrm>
            <a:off x="215900" y="596900"/>
            <a:ext cx="16014700" cy="180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960"/>
              </a:lnSpc>
            </a:pPr>
            <a:r>
              <a:rPr lang="ko-KR" sz="5400" b="0" i="0" u="none" strike="noStrike" spc="-100" dirty="0">
                <a:solidFill>
                  <a:srgbClr val="FFFFFF"/>
                </a:solidFill>
                <a:ea typeface="Pretendard Black"/>
              </a:rPr>
              <a:t>데이터</a:t>
            </a:r>
            <a:r>
              <a:rPr lang="en-US" sz="5400" b="0" i="0" u="none" strike="noStrike" spc="-100" dirty="0">
                <a:solidFill>
                  <a:srgbClr val="FFFFFF"/>
                </a:solidFill>
                <a:latin typeface="Pretendard Black"/>
              </a:rPr>
              <a:t> </a:t>
            </a:r>
            <a:r>
              <a:rPr lang="ko-KR" sz="5400" b="0" i="0" u="none" strike="noStrike" spc="-100" dirty="0">
                <a:solidFill>
                  <a:srgbClr val="FFFFFF"/>
                </a:solidFill>
                <a:ea typeface="Pretendard Black"/>
              </a:rPr>
              <a:t>베이스</a:t>
            </a:r>
            <a:r>
              <a:rPr lang="en-US" sz="5400" b="0" i="0" u="none" strike="noStrike" spc="-100" dirty="0">
                <a:solidFill>
                  <a:srgbClr val="FFFFFF"/>
                </a:solidFill>
                <a:latin typeface="Pretendard Black"/>
              </a:rPr>
              <a:t> </a:t>
            </a:r>
            <a:r>
              <a:rPr lang="ko-KR" sz="5400" b="0" i="0" u="none" strike="noStrike" spc="-100" dirty="0">
                <a:solidFill>
                  <a:srgbClr val="FFFFFF"/>
                </a:solidFill>
                <a:ea typeface="Pretendard Black"/>
              </a:rPr>
              <a:t>설계</a:t>
            </a:r>
            <a:r>
              <a:rPr lang="en-US" sz="5400" b="0" i="0" u="none" strike="noStrike" spc="-100" dirty="0">
                <a:solidFill>
                  <a:srgbClr val="FFFFFF"/>
                </a:solidFill>
                <a:latin typeface="Pretendard Black"/>
              </a:rPr>
              <a:t> </a:t>
            </a:r>
            <a:r>
              <a:rPr lang="ko-KR" sz="5400" b="0" i="0" u="none" strike="noStrike" spc="-100" dirty="0">
                <a:solidFill>
                  <a:srgbClr val="FFFFFF"/>
                </a:solidFill>
                <a:ea typeface="Pretendard Black"/>
              </a:rPr>
              <a:t>및</a:t>
            </a:r>
            <a:r>
              <a:rPr lang="en-US" sz="5400" b="0" i="0" u="none" strike="noStrike" spc="-100" dirty="0">
                <a:solidFill>
                  <a:srgbClr val="FFFFFF"/>
                </a:solidFill>
                <a:latin typeface="Pretendard Black"/>
              </a:rPr>
              <a:t> </a:t>
            </a:r>
            <a:r>
              <a:rPr lang="ko-KR" sz="5400" b="0" i="0" u="none" strike="noStrike" spc="-100" dirty="0">
                <a:solidFill>
                  <a:srgbClr val="FFFFFF"/>
                </a:solidFill>
                <a:ea typeface="Pretendard Black"/>
              </a:rPr>
              <a:t>주요코드</a:t>
            </a:r>
            <a:r>
              <a:rPr lang="en-US" altLang="ko-KR" sz="5400" b="0" i="0" u="none" strike="noStrike" spc="-100" dirty="0">
                <a:solidFill>
                  <a:srgbClr val="FFFFFF"/>
                </a:solidFill>
                <a:ea typeface="Pretendard Black"/>
              </a:rPr>
              <a:t>(</a:t>
            </a:r>
            <a:r>
              <a:rPr lang="ko-KR" altLang="en-US" sz="5400" b="0" i="0" u="none" strike="noStrike" spc="-100" dirty="0">
                <a:solidFill>
                  <a:srgbClr val="FFFFFF"/>
                </a:solidFill>
                <a:ea typeface="Pretendard Black"/>
              </a:rPr>
              <a:t>취소 및 예약 승인 기능</a:t>
            </a:r>
            <a:r>
              <a:rPr lang="en-US" altLang="ko-KR" sz="5400" b="0" i="0" u="none" strike="noStrike" spc="-100" dirty="0">
                <a:solidFill>
                  <a:srgbClr val="FFFFFF"/>
                </a:solidFill>
                <a:ea typeface="Pretendard Black"/>
              </a:rPr>
              <a:t>)</a:t>
            </a:r>
            <a:endParaRPr lang="ko-KR" sz="5400" b="0" i="0" u="none" strike="noStrike" spc="-100" dirty="0">
              <a:solidFill>
                <a:srgbClr val="FFFFFF"/>
              </a:solidFill>
              <a:ea typeface="Pretendard Black"/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2008915C-28D4-C130-2FEE-B1CB3D8968C2}"/>
              </a:ext>
            </a:extLst>
          </p:cNvPr>
          <p:cNvSpPr/>
          <p:nvPr/>
        </p:nvSpPr>
        <p:spPr>
          <a:xfrm>
            <a:off x="11430000" y="5524500"/>
            <a:ext cx="609600" cy="457200"/>
          </a:xfrm>
          <a:prstGeom prst="round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00E1A456-6206-1971-F72E-2E21EBC8DDC8}"/>
              </a:ext>
            </a:extLst>
          </p:cNvPr>
          <p:cNvCxnSpPr>
            <a:cxnSpLocks/>
          </p:cNvCxnSpPr>
          <p:nvPr/>
        </p:nvCxnSpPr>
        <p:spPr>
          <a:xfrm>
            <a:off x="12115800" y="5981700"/>
            <a:ext cx="1219200" cy="0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A078B89D-C9E2-111B-F8E2-36BFA2A2719A}"/>
              </a:ext>
            </a:extLst>
          </p:cNvPr>
          <p:cNvSpPr/>
          <p:nvPr/>
        </p:nvSpPr>
        <p:spPr>
          <a:xfrm>
            <a:off x="11430000" y="6210300"/>
            <a:ext cx="609600" cy="457200"/>
          </a:xfrm>
          <a:prstGeom prst="round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EEE74C1B-EFBB-0622-F2D6-32EC0DFAD622}"/>
              </a:ext>
            </a:extLst>
          </p:cNvPr>
          <p:cNvCxnSpPr>
            <a:cxnSpLocks/>
          </p:cNvCxnSpPr>
          <p:nvPr/>
        </p:nvCxnSpPr>
        <p:spPr>
          <a:xfrm>
            <a:off x="12115800" y="6667500"/>
            <a:ext cx="1219200" cy="0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1BD2B1E1-B182-75A5-BD4A-D477F062F742}"/>
              </a:ext>
            </a:extLst>
          </p:cNvPr>
          <p:cNvSpPr/>
          <p:nvPr/>
        </p:nvSpPr>
        <p:spPr>
          <a:xfrm>
            <a:off x="11430000" y="6892987"/>
            <a:ext cx="609600" cy="457200"/>
          </a:xfrm>
          <a:prstGeom prst="round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DEE53F6D-A80F-EF5D-5F4E-2792FFCE55F5}"/>
              </a:ext>
            </a:extLst>
          </p:cNvPr>
          <p:cNvCxnSpPr>
            <a:cxnSpLocks/>
          </p:cNvCxnSpPr>
          <p:nvPr/>
        </p:nvCxnSpPr>
        <p:spPr>
          <a:xfrm>
            <a:off x="12115800" y="7350187"/>
            <a:ext cx="1219200" cy="0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66271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1296747" y="6285003"/>
            <a:ext cx="16838853" cy="369772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960"/>
              </a:lnSpc>
            </a:pPr>
            <a:r>
              <a:rPr lang="en-US" sz="2400" b="0" i="0" u="none" strike="noStrike">
                <a:solidFill>
                  <a:srgbClr val="000000"/>
                </a:solidFill>
                <a:latin typeface="Pretendard SemiBold"/>
              </a:rPr>
              <a:t>.....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F79C90A1-4DD9-B85D-0FE0-126B5EB7A2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653" y="2857500"/>
            <a:ext cx="17877059" cy="7239000"/>
          </a:xfrm>
          <a:prstGeom prst="rect">
            <a:avLst/>
          </a:prstGeom>
        </p:spPr>
      </p:pic>
      <p:pic>
        <p:nvPicPr>
          <p:cNvPr id="6" name="Picture 3">
            <a:extLst>
              <a:ext uri="{FF2B5EF4-FFF2-40B4-BE49-F238E27FC236}">
                <a16:creationId xmlns:a16="http://schemas.microsoft.com/office/drawing/2014/main" id="{7041F0C9-BD34-E45D-E3F8-543ACC765F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653" y="2857500"/>
            <a:ext cx="881764" cy="7239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FC7AC53-5E7D-1453-1464-28857C62CAA2}"/>
              </a:ext>
            </a:extLst>
          </p:cNvPr>
          <p:cNvSpPr txBox="1"/>
          <p:nvPr/>
        </p:nvSpPr>
        <p:spPr>
          <a:xfrm>
            <a:off x="1296747" y="3141940"/>
            <a:ext cx="16582857" cy="6641676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2960"/>
              </a:lnSpc>
            </a:pPr>
            <a:r>
              <a:rPr lang="en-US" altLang="ko-KR" sz="2800" dirty="0">
                <a:solidFill>
                  <a:srgbClr val="000000"/>
                </a:solidFill>
                <a:latin typeface="Pretendard SemiBold"/>
              </a:rPr>
              <a:t>1. </a:t>
            </a:r>
            <a:r>
              <a:rPr lang="ko-KR" altLang="en-US" sz="2800" dirty="0">
                <a:solidFill>
                  <a:srgbClr val="000000"/>
                </a:solidFill>
                <a:latin typeface="Pretendard SemiBold"/>
              </a:rPr>
              <a:t>취소 및 예약 승인 기능</a:t>
            </a:r>
            <a:r>
              <a:rPr lang="en-US" altLang="ko-KR" sz="2800" dirty="0">
                <a:solidFill>
                  <a:srgbClr val="000000"/>
                </a:solidFill>
                <a:latin typeface="Pretendard SemiBold"/>
              </a:rPr>
              <a:t>(CompanyList.js)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B0A161C8-4106-8047-3A2B-DE1E926B85A2}"/>
              </a:ext>
            </a:extLst>
          </p:cNvPr>
          <p:cNvGrpSpPr/>
          <p:nvPr/>
        </p:nvGrpSpPr>
        <p:grpSpPr>
          <a:xfrm>
            <a:off x="1413106" y="5144863"/>
            <a:ext cx="6844222" cy="4053623"/>
            <a:chOff x="2138680" y="4044763"/>
            <a:chExt cx="6111770" cy="3619814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A4ACCC61-C11E-414D-FADE-E3714E867BF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8680" y="4044763"/>
              <a:ext cx="6111770" cy="3619814"/>
            </a:xfrm>
            <a:prstGeom prst="rect">
              <a:avLst/>
            </a:prstGeom>
          </p:spPr>
        </p:pic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448CA813-E978-C14A-69EE-F4460559ACBF}"/>
                </a:ext>
              </a:extLst>
            </p:cNvPr>
            <p:cNvSpPr/>
            <p:nvPr/>
          </p:nvSpPr>
          <p:spPr>
            <a:xfrm>
              <a:off x="2438400" y="4479766"/>
              <a:ext cx="5812050" cy="2111534"/>
            </a:xfrm>
            <a:prstGeom prst="roundRect">
              <a:avLst>
                <a:gd name="adj" fmla="val 6736"/>
              </a:avLst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7E7169EA-D033-8150-B144-E83979706471}"/>
              </a:ext>
            </a:extLst>
          </p:cNvPr>
          <p:cNvGrpSpPr/>
          <p:nvPr/>
        </p:nvGrpSpPr>
        <p:grpSpPr>
          <a:xfrm>
            <a:off x="1748745" y="8016176"/>
            <a:ext cx="7663480" cy="1809196"/>
            <a:chOff x="2143760" y="7824872"/>
            <a:chExt cx="6843353" cy="1615580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D42B8D8A-88FC-6AE5-032A-3EC4F73332C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43760" y="7824872"/>
              <a:ext cx="6843353" cy="1615580"/>
            </a:xfrm>
            <a:prstGeom prst="rect">
              <a:avLst/>
            </a:prstGeom>
          </p:spPr>
        </p:pic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BC0F64E9-1AAD-3661-FEEB-BA9CF3AB653D}"/>
                </a:ext>
              </a:extLst>
            </p:cNvPr>
            <p:cNvSpPr/>
            <p:nvPr/>
          </p:nvSpPr>
          <p:spPr>
            <a:xfrm>
              <a:off x="2362200" y="8267700"/>
              <a:ext cx="3581400" cy="717737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BA918834-11C6-69C2-AAE7-9802D2978A3E}"/>
              </a:ext>
            </a:extLst>
          </p:cNvPr>
          <p:cNvGrpSpPr/>
          <p:nvPr/>
        </p:nvGrpSpPr>
        <p:grpSpPr>
          <a:xfrm>
            <a:off x="1211415" y="3728740"/>
            <a:ext cx="9575083" cy="1373964"/>
            <a:chOff x="2108200" y="4156202"/>
            <a:chExt cx="8550381" cy="1226926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39202D85-2686-32E3-3B81-4893DDA1F5D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08200" y="4156202"/>
              <a:ext cx="8550381" cy="1226926"/>
            </a:xfrm>
            <a:prstGeom prst="rect">
              <a:avLst/>
            </a:prstGeom>
          </p:spPr>
        </p:pic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0327E429-1AAF-3D8E-8272-BB1B87A55F56}"/>
                </a:ext>
              </a:extLst>
            </p:cNvPr>
            <p:cNvSpPr/>
            <p:nvPr/>
          </p:nvSpPr>
          <p:spPr>
            <a:xfrm>
              <a:off x="2352843" y="4316328"/>
              <a:ext cx="8305738" cy="850447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7A7AFB64-2304-0A42-559D-80A09B52DFB9}"/>
              </a:ext>
            </a:extLst>
          </p:cNvPr>
          <p:cNvGrpSpPr/>
          <p:nvPr/>
        </p:nvGrpSpPr>
        <p:grpSpPr>
          <a:xfrm>
            <a:off x="12436688" y="3088861"/>
            <a:ext cx="5009424" cy="3524518"/>
            <a:chOff x="12309744" y="5723550"/>
            <a:chExt cx="4473328" cy="3147333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F78A80DB-EC82-E923-3F82-652225BAD83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09744" y="5723550"/>
              <a:ext cx="4473328" cy="3147333"/>
            </a:xfrm>
            <a:prstGeom prst="rect">
              <a:avLst/>
            </a:prstGeom>
          </p:spPr>
        </p:pic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4A3DB57E-499F-E5DB-07C3-F9CB816AF0E6}"/>
                </a:ext>
              </a:extLst>
            </p:cNvPr>
            <p:cNvSpPr/>
            <p:nvPr/>
          </p:nvSpPr>
          <p:spPr>
            <a:xfrm>
              <a:off x="14554200" y="5905500"/>
              <a:ext cx="1595120" cy="248644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E57BCFD5-7763-46B8-6666-DB6D7912115E}"/>
              </a:ext>
            </a:extLst>
          </p:cNvPr>
          <p:cNvGrpSpPr/>
          <p:nvPr/>
        </p:nvGrpSpPr>
        <p:grpSpPr>
          <a:xfrm>
            <a:off x="12418354" y="6615475"/>
            <a:ext cx="5564131" cy="1983220"/>
            <a:chOff x="11747041" y="3719461"/>
            <a:chExt cx="4968671" cy="1770981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C2FB6321-802A-ABB2-CDDA-B9AA8AB104F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7041" y="3783414"/>
              <a:ext cx="4968671" cy="1707028"/>
            </a:xfrm>
            <a:prstGeom prst="rect">
              <a:avLst/>
            </a:prstGeom>
          </p:spPr>
        </p:pic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840BCA47-17D0-1F67-6C5D-D909D4B2C65F}"/>
                </a:ext>
              </a:extLst>
            </p:cNvPr>
            <p:cNvSpPr/>
            <p:nvPr/>
          </p:nvSpPr>
          <p:spPr>
            <a:xfrm>
              <a:off x="14020800" y="3719461"/>
              <a:ext cx="2618712" cy="1195439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A8759D67-9E72-B2C3-B4C0-5A2CDCE7AB1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4488" y="5892814"/>
            <a:ext cx="2090816" cy="1706788"/>
          </a:xfrm>
          <a:prstGeom prst="rect">
            <a:avLst/>
          </a:prstGeom>
        </p:spPr>
      </p:pic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0B986A46-B188-C9F2-3B1C-E41148FC27BE}"/>
              </a:ext>
            </a:extLst>
          </p:cNvPr>
          <p:cNvCxnSpPr/>
          <p:nvPr/>
        </p:nvCxnSpPr>
        <p:spPr>
          <a:xfrm>
            <a:off x="4482476" y="4877025"/>
            <a:ext cx="0" cy="75497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0BB5F0E8-5473-A7FD-420F-9528D9F6AEA1}"/>
              </a:ext>
            </a:extLst>
          </p:cNvPr>
          <p:cNvCxnSpPr/>
          <p:nvPr/>
        </p:nvCxnSpPr>
        <p:spPr>
          <a:xfrm>
            <a:off x="4482476" y="8003486"/>
            <a:ext cx="0" cy="48023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5A691706-7D6D-FDAC-66CD-6D6141CE0EF3}"/>
              </a:ext>
            </a:extLst>
          </p:cNvPr>
          <p:cNvCxnSpPr>
            <a:cxnSpLocks/>
            <a:stCxn id="24" idx="3"/>
          </p:cNvCxnSpPr>
          <p:nvPr/>
        </p:nvCxnSpPr>
        <p:spPr>
          <a:xfrm>
            <a:off x="10786498" y="4384240"/>
            <a:ext cx="1650190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512A770F-05F0-2956-514F-A984DC6AC810}"/>
              </a:ext>
            </a:extLst>
          </p:cNvPr>
          <p:cNvCxnSpPr>
            <a:cxnSpLocks/>
          </p:cNvCxnSpPr>
          <p:nvPr/>
        </p:nvCxnSpPr>
        <p:spPr>
          <a:xfrm flipH="1">
            <a:off x="11285304" y="6687093"/>
            <a:ext cx="1133050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C684F7BE-2770-4480-E879-078870F87201}"/>
              </a:ext>
            </a:extLst>
          </p:cNvPr>
          <p:cNvSpPr txBox="1"/>
          <p:nvPr/>
        </p:nvSpPr>
        <p:spPr>
          <a:xfrm>
            <a:off x="5279251" y="4418385"/>
            <a:ext cx="4321192" cy="4135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결제상태의 값으로 버튼 속성을 분류</a:t>
            </a:r>
            <a:endParaRPr lang="en-US" altLang="ko-KR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F7B56B2-49E8-9DBF-ADF5-B4397610B35C}"/>
              </a:ext>
            </a:extLst>
          </p:cNvPr>
          <p:cNvSpPr txBox="1"/>
          <p:nvPr/>
        </p:nvSpPr>
        <p:spPr>
          <a:xfrm>
            <a:off x="2690504" y="7492718"/>
            <a:ext cx="5572385" cy="4135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Axios</a:t>
            </a:r>
            <a:r>
              <a:rPr lang="ko-KR" altLang="en-US" dirty="0"/>
              <a:t>를 통해 결제 </a:t>
            </a:r>
            <a:r>
              <a:rPr lang="ko-KR" altLang="en-US" dirty="0" err="1"/>
              <a:t>상태값</a:t>
            </a:r>
            <a:r>
              <a:rPr lang="ko-KR" altLang="en-US" dirty="0"/>
              <a:t> 변경 요청을 통해 처리</a:t>
            </a:r>
            <a:endParaRPr lang="en-US" altLang="ko-KR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8346D38-A7AA-B9CF-F7F1-129359EF5E72}"/>
              </a:ext>
            </a:extLst>
          </p:cNvPr>
          <p:cNvSpPr txBox="1"/>
          <p:nvPr/>
        </p:nvSpPr>
        <p:spPr>
          <a:xfrm>
            <a:off x="9052240" y="3369936"/>
            <a:ext cx="3468515" cy="4135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Disabled </a:t>
            </a:r>
            <a:r>
              <a:rPr lang="ko-KR" altLang="en-US" dirty="0"/>
              <a:t>속성 시 적용될 </a:t>
            </a:r>
            <a:r>
              <a:rPr lang="en-US" altLang="ko-KR" dirty="0" err="1"/>
              <a:t>css</a:t>
            </a:r>
            <a:r>
              <a:rPr lang="ko-KR" altLang="en-US" dirty="0"/>
              <a:t>문</a:t>
            </a:r>
            <a:endParaRPr lang="en-US" altLang="ko-KR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0A10F31-9DF0-E0C9-21B4-A8B0A64A989D}"/>
              </a:ext>
            </a:extLst>
          </p:cNvPr>
          <p:cNvSpPr txBox="1"/>
          <p:nvPr/>
        </p:nvSpPr>
        <p:spPr>
          <a:xfrm>
            <a:off x="14941401" y="7194341"/>
            <a:ext cx="3021532" cy="4135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이벤트 </a:t>
            </a:r>
            <a:r>
              <a:rPr lang="en-US" altLang="ko-KR" dirty="0" err="1"/>
              <a:t>css</a:t>
            </a:r>
            <a:r>
              <a:rPr lang="ko-KR" altLang="en-US" dirty="0"/>
              <a:t>에 </a:t>
            </a:r>
            <a:r>
              <a:rPr lang="ko-KR" altLang="en-US" dirty="0" err="1"/>
              <a:t>예외값</a:t>
            </a:r>
            <a:r>
              <a:rPr lang="ko-KR" altLang="en-US" dirty="0"/>
              <a:t> 설정</a:t>
            </a:r>
            <a:endParaRPr lang="en-US" altLang="ko-KR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303CBAB-43D0-6DF1-1F57-52D35E4602B6}"/>
              </a:ext>
            </a:extLst>
          </p:cNvPr>
          <p:cNvSpPr txBox="1"/>
          <p:nvPr/>
        </p:nvSpPr>
        <p:spPr>
          <a:xfrm>
            <a:off x="9090405" y="7650315"/>
            <a:ext cx="2393243" cy="4135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적용된 결과 이미지</a:t>
            </a:r>
            <a:endParaRPr lang="en-US" altLang="ko-KR" dirty="0"/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A76FA3DD-753C-FA10-2F28-E7F28DFDC02D}"/>
              </a:ext>
            </a:extLst>
          </p:cNvPr>
          <p:cNvCxnSpPr/>
          <p:nvPr/>
        </p:nvCxnSpPr>
        <p:spPr>
          <a:xfrm>
            <a:off x="15660971" y="6882327"/>
            <a:ext cx="1450644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3">
            <a:extLst>
              <a:ext uri="{FF2B5EF4-FFF2-40B4-BE49-F238E27FC236}">
                <a16:creationId xmlns:a16="http://schemas.microsoft.com/office/drawing/2014/main" id="{D888F50D-9295-ADAA-98D5-DF7CB6226132}"/>
              </a:ext>
            </a:extLst>
          </p:cNvPr>
          <p:cNvSpPr txBox="1"/>
          <p:nvPr/>
        </p:nvSpPr>
        <p:spPr>
          <a:xfrm>
            <a:off x="215900" y="838200"/>
            <a:ext cx="63373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7109"/>
              </a:lnSpc>
            </a:pPr>
            <a:r>
              <a:rPr lang="en-US" sz="1800" b="0" i="0" u="none" strike="noStrike" spc="500" dirty="0">
                <a:solidFill>
                  <a:srgbClr val="EF0000"/>
                </a:solidFill>
                <a:latin typeface="Pretendard Bold"/>
              </a:rPr>
              <a:t>ESCAPEROOM</a:t>
            </a: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598A699D-03A8-2240-760C-3B9F5A733538}"/>
              </a:ext>
            </a:extLst>
          </p:cNvPr>
          <p:cNvSpPr txBox="1"/>
          <p:nvPr/>
        </p:nvSpPr>
        <p:spPr>
          <a:xfrm>
            <a:off x="215900" y="596900"/>
            <a:ext cx="16014700" cy="180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960"/>
              </a:lnSpc>
            </a:pPr>
            <a:r>
              <a:rPr lang="ko-KR" sz="5400" b="0" i="0" u="none" strike="noStrike" spc="-100" dirty="0">
                <a:solidFill>
                  <a:srgbClr val="FFFFFF"/>
                </a:solidFill>
                <a:ea typeface="Pretendard Black"/>
              </a:rPr>
              <a:t>데이터</a:t>
            </a:r>
            <a:r>
              <a:rPr lang="en-US" sz="5400" b="0" i="0" u="none" strike="noStrike" spc="-100" dirty="0">
                <a:solidFill>
                  <a:srgbClr val="FFFFFF"/>
                </a:solidFill>
                <a:latin typeface="Pretendard Black"/>
              </a:rPr>
              <a:t> </a:t>
            </a:r>
            <a:r>
              <a:rPr lang="ko-KR" sz="5400" b="0" i="0" u="none" strike="noStrike" spc="-100" dirty="0">
                <a:solidFill>
                  <a:srgbClr val="FFFFFF"/>
                </a:solidFill>
                <a:ea typeface="Pretendard Black"/>
              </a:rPr>
              <a:t>베이스</a:t>
            </a:r>
            <a:r>
              <a:rPr lang="en-US" sz="5400" b="0" i="0" u="none" strike="noStrike" spc="-100" dirty="0">
                <a:solidFill>
                  <a:srgbClr val="FFFFFF"/>
                </a:solidFill>
                <a:latin typeface="Pretendard Black"/>
              </a:rPr>
              <a:t> </a:t>
            </a:r>
            <a:r>
              <a:rPr lang="ko-KR" sz="5400" b="0" i="0" u="none" strike="noStrike" spc="-100" dirty="0">
                <a:solidFill>
                  <a:srgbClr val="FFFFFF"/>
                </a:solidFill>
                <a:ea typeface="Pretendard Black"/>
              </a:rPr>
              <a:t>설계</a:t>
            </a:r>
            <a:r>
              <a:rPr lang="en-US" sz="5400" b="0" i="0" u="none" strike="noStrike" spc="-100" dirty="0">
                <a:solidFill>
                  <a:srgbClr val="FFFFFF"/>
                </a:solidFill>
                <a:latin typeface="Pretendard Black"/>
              </a:rPr>
              <a:t> </a:t>
            </a:r>
            <a:r>
              <a:rPr lang="ko-KR" sz="5400" b="0" i="0" u="none" strike="noStrike" spc="-100" dirty="0">
                <a:solidFill>
                  <a:srgbClr val="FFFFFF"/>
                </a:solidFill>
                <a:ea typeface="Pretendard Black"/>
              </a:rPr>
              <a:t>및</a:t>
            </a:r>
            <a:r>
              <a:rPr lang="en-US" sz="5400" b="0" i="0" u="none" strike="noStrike" spc="-100" dirty="0">
                <a:solidFill>
                  <a:srgbClr val="FFFFFF"/>
                </a:solidFill>
                <a:latin typeface="Pretendard Black"/>
              </a:rPr>
              <a:t> </a:t>
            </a:r>
            <a:r>
              <a:rPr lang="ko-KR" sz="5400" b="0" i="0" u="none" strike="noStrike" spc="-100" dirty="0">
                <a:solidFill>
                  <a:srgbClr val="FFFFFF"/>
                </a:solidFill>
                <a:ea typeface="Pretendard Black"/>
              </a:rPr>
              <a:t>주요코드</a:t>
            </a:r>
            <a:r>
              <a:rPr lang="en-US" altLang="ko-KR" sz="5400" b="0" i="0" u="none" strike="noStrike" spc="-100" dirty="0">
                <a:solidFill>
                  <a:srgbClr val="FFFFFF"/>
                </a:solidFill>
                <a:ea typeface="Pretendard Black"/>
              </a:rPr>
              <a:t>(</a:t>
            </a:r>
            <a:r>
              <a:rPr lang="ko-KR" altLang="en-US" sz="5400" b="0" i="0" u="none" strike="noStrike" spc="-100" dirty="0">
                <a:solidFill>
                  <a:srgbClr val="FFFFFF"/>
                </a:solidFill>
                <a:ea typeface="Pretendard Black"/>
              </a:rPr>
              <a:t>취소 및 예약 승인 기능</a:t>
            </a:r>
            <a:r>
              <a:rPr lang="en-US" altLang="ko-KR" sz="5400" b="0" i="0" u="none" strike="noStrike" spc="-100" dirty="0">
                <a:solidFill>
                  <a:srgbClr val="FFFFFF"/>
                </a:solidFill>
                <a:ea typeface="Pretendard Black"/>
              </a:rPr>
              <a:t>)</a:t>
            </a:r>
            <a:endParaRPr lang="ko-KR" sz="5400" b="0" i="0" u="none" strike="noStrike" spc="-100" dirty="0">
              <a:solidFill>
                <a:srgbClr val="FFFFFF"/>
              </a:solidFill>
              <a:ea typeface="Pretendard Black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1DCC451-2A05-2D96-5B1A-6E17FF82E6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">
            <a:extLst>
              <a:ext uri="{FF2B5EF4-FFF2-40B4-BE49-F238E27FC236}">
                <a16:creationId xmlns:a16="http://schemas.microsoft.com/office/drawing/2014/main" id="{829F3F44-503C-72D6-EB2B-F61A667C1357}"/>
              </a:ext>
            </a:extLst>
          </p:cNvPr>
          <p:cNvSpPr txBox="1"/>
          <p:nvPr/>
        </p:nvSpPr>
        <p:spPr>
          <a:xfrm>
            <a:off x="215900" y="596900"/>
            <a:ext cx="16014700" cy="180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960"/>
              </a:lnSpc>
            </a:pPr>
            <a:r>
              <a:rPr lang="ko-KR" sz="5400" b="0" i="0" u="none" strike="noStrike" spc="-100" dirty="0">
                <a:solidFill>
                  <a:srgbClr val="FFFFFF"/>
                </a:solidFill>
                <a:ea typeface="Pretendard Black"/>
              </a:rPr>
              <a:t>데이터</a:t>
            </a:r>
            <a:r>
              <a:rPr lang="en-US" sz="5400" b="0" i="0" u="none" strike="noStrike" spc="-100" dirty="0">
                <a:solidFill>
                  <a:srgbClr val="FFFFFF"/>
                </a:solidFill>
                <a:latin typeface="Pretendard Black"/>
              </a:rPr>
              <a:t> </a:t>
            </a:r>
            <a:r>
              <a:rPr lang="ko-KR" sz="5400" b="0" i="0" u="none" strike="noStrike" spc="-100" dirty="0">
                <a:solidFill>
                  <a:srgbClr val="FFFFFF"/>
                </a:solidFill>
                <a:ea typeface="Pretendard Black"/>
              </a:rPr>
              <a:t>베이스</a:t>
            </a:r>
            <a:r>
              <a:rPr lang="en-US" sz="5400" b="0" i="0" u="none" strike="noStrike" spc="-100" dirty="0">
                <a:solidFill>
                  <a:srgbClr val="FFFFFF"/>
                </a:solidFill>
                <a:latin typeface="Pretendard Black"/>
              </a:rPr>
              <a:t> </a:t>
            </a:r>
            <a:r>
              <a:rPr lang="ko-KR" sz="5400" b="0" i="0" u="none" strike="noStrike" spc="-100" dirty="0">
                <a:solidFill>
                  <a:srgbClr val="FFFFFF"/>
                </a:solidFill>
                <a:ea typeface="Pretendard Black"/>
              </a:rPr>
              <a:t>설계</a:t>
            </a:r>
            <a:r>
              <a:rPr lang="en-US" sz="5400" b="0" i="0" u="none" strike="noStrike" spc="-100" dirty="0">
                <a:solidFill>
                  <a:srgbClr val="FFFFFF"/>
                </a:solidFill>
                <a:latin typeface="Pretendard Black"/>
              </a:rPr>
              <a:t> </a:t>
            </a:r>
            <a:r>
              <a:rPr lang="ko-KR" sz="5400" b="0" i="0" u="none" strike="noStrike" spc="-100" dirty="0">
                <a:solidFill>
                  <a:srgbClr val="FFFFFF"/>
                </a:solidFill>
                <a:ea typeface="Pretendard Black"/>
              </a:rPr>
              <a:t>및</a:t>
            </a:r>
            <a:r>
              <a:rPr lang="en-US" sz="5400" b="0" i="0" u="none" strike="noStrike" spc="-100" dirty="0">
                <a:solidFill>
                  <a:srgbClr val="FFFFFF"/>
                </a:solidFill>
                <a:latin typeface="Pretendard Black"/>
              </a:rPr>
              <a:t> </a:t>
            </a:r>
            <a:r>
              <a:rPr lang="ko-KR" sz="5400" b="0" i="0" u="none" strike="noStrike" spc="-100" dirty="0">
                <a:solidFill>
                  <a:srgbClr val="FFFFFF"/>
                </a:solidFill>
                <a:ea typeface="Pretendard Black"/>
              </a:rPr>
              <a:t>주요코드</a:t>
            </a:r>
            <a:r>
              <a:rPr lang="en-US" altLang="ko-KR" sz="5400" b="0" i="0" u="none" strike="noStrike" spc="-100" dirty="0">
                <a:solidFill>
                  <a:srgbClr val="FFFFFF"/>
                </a:solidFill>
                <a:ea typeface="Pretendard Black"/>
              </a:rPr>
              <a:t>(</a:t>
            </a:r>
            <a:r>
              <a:rPr lang="ko-KR" altLang="en-US" sz="5400" b="0" i="0" u="none" strike="noStrike" spc="-100" dirty="0">
                <a:solidFill>
                  <a:srgbClr val="FFFFFF"/>
                </a:solidFill>
                <a:ea typeface="Pretendard Black"/>
              </a:rPr>
              <a:t>회원 삭제</a:t>
            </a:r>
            <a:r>
              <a:rPr lang="en-US" altLang="ko-KR" sz="5400" spc="-100" dirty="0">
                <a:solidFill>
                  <a:srgbClr val="FFFFFF"/>
                </a:solidFill>
                <a:ea typeface="Pretendard Black"/>
              </a:rPr>
              <a:t>)</a:t>
            </a:r>
            <a:endParaRPr lang="ko-KR" sz="5400" b="0" i="0" u="none" strike="noStrike" spc="-100" dirty="0">
              <a:solidFill>
                <a:srgbClr val="FFFFFF"/>
              </a:solidFill>
              <a:ea typeface="Pretendard Black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6B9B1E6-BBB6-8B6C-73BF-173B6A2B2C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996154"/>
            <a:ext cx="18297081" cy="8252746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36859A68-FD70-BF7E-BE26-E621CA5A9FAC}"/>
              </a:ext>
            </a:extLst>
          </p:cNvPr>
          <p:cNvSpPr/>
          <p:nvPr/>
        </p:nvSpPr>
        <p:spPr>
          <a:xfrm>
            <a:off x="12420600" y="3924300"/>
            <a:ext cx="914400" cy="533400"/>
          </a:xfrm>
          <a:prstGeom prst="round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72384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1262914" y="6325124"/>
            <a:ext cx="16661602" cy="36588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960"/>
              </a:lnSpc>
            </a:pPr>
            <a:r>
              <a:rPr lang="en-US" sz="2400" b="0" i="0" u="none" strike="noStrike">
                <a:solidFill>
                  <a:srgbClr val="000000"/>
                </a:solidFill>
                <a:latin typeface="Pretendard SemiBold"/>
              </a:rPr>
              <a:t>.....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3D3248E2-01D5-6ACF-0288-B26ACB81C5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721" y="2933700"/>
            <a:ext cx="17688879" cy="7162800"/>
          </a:xfrm>
          <a:prstGeom prst="rect">
            <a:avLst/>
          </a:prstGeom>
        </p:spPr>
      </p:pic>
      <p:pic>
        <p:nvPicPr>
          <p:cNvPr id="6" name="Picture 3">
            <a:extLst>
              <a:ext uri="{FF2B5EF4-FFF2-40B4-BE49-F238E27FC236}">
                <a16:creationId xmlns:a16="http://schemas.microsoft.com/office/drawing/2014/main" id="{4CE7737B-8DA0-5760-6B45-F348E923D5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347" y="2933700"/>
            <a:ext cx="872483" cy="71628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44F6E85-A193-D923-2E1B-BC1F1BF59491}"/>
              </a:ext>
            </a:extLst>
          </p:cNvPr>
          <p:cNvSpPr txBox="1"/>
          <p:nvPr/>
        </p:nvSpPr>
        <p:spPr>
          <a:xfrm>
            <a:off x="1262914" y="3215146"/>
            <a:ext cx="16408300" cy="6571763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2960"/>
              </a:lnSpc>
            </a:pPr>
            <a:r>
              <a:rPr lang="en-US" altLang="ko-KR" sz="2800" dirty="0">
                <a:solidFill>
                  <a:srgbClr val="000000"/>
                </a:solidFill>
                <a:latin typeface="Pretendard SemiBold"/>
              </a:rPr>
              <a:t>1. </a:t>
            </a:r>
            <a:r>
              <a:rPr lang="ko-KR" altLang="en-US" sz="2800" dirty="0">
                <a:solidFill>
                  <a:srgbClr val="000000"/>
                </a:solidFill>
                <a:latin typeface="Pretendard SemiBold"/>
              </a:rPr>
              <a:t>회원 삭제</a:t>
            </a:r>
            <a:r>
              <a:rPr lang="en-US" altLang="ko-KR" sz="2800" dirty="0">
                <a:solidFill>
                  <a:srgbClr val="000000"/>
                </a:solidFill>
                <a:latin typeface="Pretendard SemiBold"/>
              </a:rPr>
              <a:t>(CompanyList.js) 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AB3DC1F-06E4-FC65-B82F-F0657D47CE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5492" y="3817347"/>
            <a:ext cx="7135274" cy="374918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0E5E50D-646E-2F2B-49FC-18502DFF54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9969" y="7634079"/>
            <a:ext cx="6577962" cy="211102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2AAE54A-A46D-DC60-3C3E-4DB7E43D4E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5080" y="8258943"/>
            <a:ext cx="3445197" cy="43065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58DE58A-0D7A-59BA-85D1-264816F00F0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9645" y="4660400"/>
            <a:ext cx="3588748" cy="1477720"/>
          </a:xfrm>
          <a:prstGeom prst="rect">
            <a:avLst/>
          </a:prstGeom>
        </p:spPr>
      </p:pic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21360C25-10C5-497D-178E-10A762A40CB1}"/>
              </a:ext>
            </a:extLst>
          </p:cNvPr>
          <p:cNvSpPr/>
          <p:nvPr/>
        </p:nvSpPr>
        <p:spPr>
          <a:xfrm>
            <a:off x="1966529" y="4552014"/>
            <a:ext cx="6755322" cy="1604242"/>
          </a:xfrm>
          <a:prstGeom prst="roundRect">
            <a:avLst>
              <a:gd name="adj" fmla="val 6141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6722705A-432E-8FA8-0FFB-F8C1D4C70B22}"/>
              </a:ext>
            </a:extLst>
          </p:cNvPr>
          <p:cNvSpPr/>
          <p:nvPr/>
        </p:nvSpPr>
        <p:spPr>
          <a:xfrm>
            <a:off x="1966529" y="7943438"/>
            <a:ext cx="6755322" cy="1604242"/>
          </a:xfrm>
          <a:prstGeom prst="roundRect">
            <a:avLst>
              <a:gd name="adj" fmla="val 7544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E8D6A667-1DAB-E682-5D6F-46CE88226044}"/>
              </a:ext>
            </a:extLst>
          </p:cNvPr>
          <p:cNvSpPr/>
          <p:nvPr/>
        </p:nvSpPr>
        <p:spPr>
          <a:xfrm>
            <a:off x="9780592" y="7925302"/>
            <a:ext cx="4091102" cy="1604242"/>
          </a:xfrm>
          <a:prstGeom prst="roundRect">
            <a:avLst>
              <a:gd name="adj" fmla="val 5439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E42FFDD0-FB7B-D3CF-12E2-EC2CC35C5AB2}"/>
              </a:ext>
            </a:extLst>
          </p:cNvPr>
          <p:cNvSpPr/>
          <p:nvPr/>
        </p:nvSpPr>
        <p:spPr>
          <a:xfrm>
            <a:off x="9780592" y="4552014"/>
            <a:ext cx="4091102" cy="1604242"/>
          </a:xfrm>
          <a:prstGeom prst="roundRect">
            <a:avLst>
              <a:gd name="adj" fmla="val 6141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F3E55C87-97CD-105D-4027-E16B47D71B60}"/>
              </a:ext>
            </a:extLst>
          </p:cNvPr>
          <p:cNvCxnSpPr/>
          <p:nvPr/>
        </p:nvCxnSpPr>
        <p:spPr>
          <a:xfrm>
            <a:off x="7201424" y="6156256"/>
            <a:ext cx="0" cy="178718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F30D3EE-230F-7B39-9ADB-487BA43B21B0}"/>
              </a:ext>
            </a:extLst>
          </p:cNvPr>
          <p:cNvCxnSpPr>
            <a:stCxn id="16" idx="3"/>
            <a:endCxn id="19" idx="1"/>
          </p:cNvCxnSpPr>
          <p:nvPr/>
        </p:nvCxnSpPr>
        <p:spPr>
          <a:xfrm>
            <a:off x="8721851" y="5354135"/>
            <a:ext cx="1058741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970FED60-41FE-F9F8-3D19-F12E0D6D89F5}"/>
              </a:ext>
            </a:extLst>
          </p:cNvPr>
          <p:cNvCxnSpPr/>
          <p:nvPr/>
        </p:nvCxnSpPr>
        <p:spPr>
          <a:xfrm>
            <a:off x="8721232" y="8745559"/>
            <a:ext cx="1058741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EBF27BBE-E042-7D5C-2FEE-2CFAE8EF7FFA}"/>
              </a:ext>
            </a:extLst>
          </p:cNvPr>
          <p:cNvSpPr txBox="1"/>
          <p:nvPr/>
        </p:nvSpPr>
        <p:spPr>
          <a:xfrm>
            <a:off x="7417735" y="6409558"/>
            <a:ext cx="9345025" cy="13300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회원삭제 요청을 통해 회원 정보를 삭제</a:t>
            </a:r>
            <a:endParaRPr lang="en-US" altLang="ko-KR" dirty="0"/>
          </a:p>
          <a:p>
            <a:r>
              <a:rPr lang="en-US" altLang="ko-KR" dirty="0"/>
              <a:t>2. </a:t>
            </a:r>
            <a:r>
              <a:rPr lang="ko-KR" altLang="en-US" dirty="0"/>
              <a:t>다른 </a:t>
            </a:r>
            <a:r>
              <a:rPr lang="en-US" altLang="ko-KR" dirty="0"/>
              <a:t>Repository</a:t>
            </a:r>
            <a:r>
              <a:rPr lang="ko-KR" altLang="en-US" dirty="0"/>
              <a:t>를 참조해</a:t>
            </a:r>
            <a:r>
              <a:rPr lang="en-US" altLang="ko-KR" dirty="0"/>
              <a:t> </a:t>
            </a:r>
            <a:r>
              <a:rPr lang="ko-KR" altLang="en-US" dirty="0"/>
              <a:t>회원과 관련된 데이터를 함께 삭제하고 </a:t>
            </a:r>
            <a:endParaRPr lang="en-US" altLang="ko-KR" dirty="0"/>
          </a:p>
          <a:p>
            <a:r>
              <a:rPr lang="en-US" altLang="ko-KR" dirty="0"/>
              <a:t>@Transactional</a:t>
            </a:r>
            <a:r>
              <a:rPr lang="ko-KR" altLang="en-US" dirty="0"/>
              <a:t>로 잘못된 데이터 상태가 남는 걸 방지</a:t>
            </a:r>
            <a:endParaRPr lang="en-US" altLang="ko-KR" dirty="0"/>
          </a:p>
          <a:p>
            <a:r>
              <a:rPr lang="en-US" altLang="ko-KR" dirty="0"/>
              <a:t>3. </a:t>
            </a:r>
            <a:r>
              <a:rPr lang="ko-KR" altLang="en-US" dirty="0"/>
              <a:t>삭제 요청 시 페이지 값을 변경하여 삭제 후 페이지를 리로드해 최신 정보를 유지</a:t>
            </a:r>
            <a:endParaRPr lang="en-US" altLang="ko-KR" dirty="0"/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3787DD96-E51E-4B47-0823-1A0112EF57F0}"/>
              </a:ext>
            </a:extLst>
          </p:cNvPr>
          <p:cNvSpPr txBox="1"/>
          <p:nvPr/>
        </p:nvSpPr>
        <p:spPr>
          <a:xfrm>
            <a:off x="215900" y="838200"/>
            <a:ext cx="63373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7109"/>
              </a:lnSpc>
            </a:pPr>
            <a:r>
              <a:rPr lang="en-US" sz="1800" b="0" i="0" u="none" strike="noStrike" spc="500" dirty="0">
                <a:solidFill>
                  <a:srgbClr val="EF0000"/>
                </a:solidFill>
                <a:latin typeface="Pretendard Bold"/>
              </a:rPr>
              <a:t>ESCAPEROOM</a:t>
            </a: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DE46B49D-1155-E853-7A65-060AE01B706A}"/>
              </a:ext>
            </a:extLst>
          </p:cNvPr>
          <p:cNvSpPr txBox="1"/>
          <p:nvPr/>
        </p:nvSpPr>
        <p:spPr>
          <a:xfrm>
            <a:off x="215900" y="596900"/>
            <a:ext cx="16014700" cy="180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960"/>
              </a:lnSpc>
            </a:pPr>
            <a:r>
              <a:rPr lang="ko-KR" sz="5400" b="0" i="0" u="none" strike="noStrike" spc="-100" dirty="0">
                <a:solidFill>
                  <a:srgbClr val="FFFFFF"/>
                </a:solidFill>
                <a:ea typeface="Pretendard Black"/>
              </a:rPr>
              <a:t>데이터</a:t>
            </a:r>
            <a:r>
              <a:rPr lang="en-US" sz="5400" b="0" i="0" u="none" strike="noStrike" spc="-100" dirty="0">
                <a:solidFill>
                  <a:srgbClr val="FFFFFF"/>
                </a:solidFill>
                <a:latin typeface="Pretendard Black"/>
              </a:rPr>
              <a:t> </a:t>
            </a:r>
            <a:r>
              <a:rPr lang="ko-KR" sz="5400" b="0" i="0" u="none" strike="noStrike" spc="-100" dirty="0">
                <a:solidFill>
                  <a:srgbClr val="FFFFFF"/>
                </a:solidFill>
                <a:ea typeface="Pretendard Black"/>
              </a:rPr>
              <a:t>베이스</a:t>
            </a:r>
            <a:r>
              <a:rPr lang="en-US" sz="5400" b="0" i="0" u="none" strike="noStrike" spc="-100" dirty="0">
                <a:solidFill>
                  <a:srgbClr val="FFFFFF"/>
                </a:solidFill>
                <a:latin typeface="Pretendard Black"/>
              </a:rPr>
              <a:t> </a:t>
            </a:r>
            <a:r>
              <a:rPr lang="ko-KR" sz="5400" b="0" i="0" u="none" strike="noStrike" spc="-100" dirty="0">
                <a:solidFill>
                  <a:srgbClr val="FFFFFF"/>
                </a:solidFill>
                <a:ea typeface="Pretendard Black"/>
              </a:rPr>
              <a:t>설계</a:t>
            </a:r>
            <a:r>
              <a:rPr lang="en-US" sz="5400" b="0" i="0" u="none" strike="noStrike" spc="-100" dirty="0">
                <a:solidFill>
                  <a:srgbClr val="FFFFFF"/>
                </a:solidFill>
                <a:latin typeface="Pretendard Black"/>
              </a:rPr>
              <a:t> </a:t>
            </a:r>
            <a:r>
              <a:rPr lang="ko-KR" sz="5400" b="0" i="0" u="none" strike="noStrike" spc="-100" dirty="0">
                <a:solidFill>
                  <a:srgbClr val="FFFFFF"/>
                </a:solidFill>
                <a:ea typeface="Pretendard Black"/>
              </a:rPr>
              <a:t>및</a:t>
            </a:r>
            <a:r>
              <a:rPr lang="en-US" sz="5400" b="0" i="0" u="none" strike="noStrike" spc="-100" dirty="0">
                <a:solidFill>
                  <a:srgbClr val="FFFFFF"/>
                </a:solidFill>
                <a:latin typeface="Pretendard Black"/>
              </a:rPr>
              <a:t> </a:t>
            </a:r>
            <a:r>
              <a:rPr lang="ko-KR" sz="5400" b="0" i="0" u="none" strike="noStrike" spc="-100" dirty="0">
                <a:solidFill>
                  <a:srgbClr val="FFFFFF"/>
                </a:solidFill>
                <a:ea typeface="Pretendard Black"/>
              </a:rPr>
              <a:t>주요코드</a:t>
            </a:r>
            <a:r>
              <a:rPr lang="en-US" altLang="ko-KR" sz="5400" b="0" i="0" u="none" strike="noStrike" spc="-100" dirty="0">
                <a:solidFill>
                  <a:srgbClr val="FFFFFF"/>
                </a:solidFill>
                <a:ea typeface="Pretendard Black"/>
              </a:rPr>
              <a:t>(</a:t>
            </a:r>
            <a:r>
              <a:rPr lang="ko-KR" altLang="en-US" sz="5400" b="0" i="0" u="none" strike="noStrike" spc="-100" dirty="0">
                <a:solidFill>
                  <a:srgbClr val="FFFFFF"/>
                </a:solidFill>
                <a:ea typeface="Pretendard Black"/>
              </a:rPr>
              <a:t>회원 삭제</a:t>
            </a:r>
            <a:r>
              <a:rPr lang="en-US" altLang="ko-KR" sz="5400" b="0" i="0" u="none" strike="noStrike" spc="-100" dirty="0">
                <a:solidFill>
                  <a:srgbClr val="FFFFFF"/>
                </a:solidFill>
                <a:ea typeface="Pretendard Black"/>
              </a:rPr>
              <a:t>)</a:t>
            </a:r>
            <a:endParaRPr lang="ko-KR" sz="5400" b="0" i="0" u="none" strike="noStrike" spc="-100" dirty="0">
              <a:solidFill>
                <a:srgbClr val="FFFFFF"/>
              </a:solidFill>
              <a:ea typeface="Pretendard Black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2184400" y="6438900"/>
            <a:ext cx="150368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960"/>
              </a:lnSpc>
            </a:pPr>
            <a:r>
              <a:rPr lang="en-US" sz="2400" b="0" i="0" u="none" strike="noStrike">
                <a:solidFill>
                  <a:srgbClr val="000000"/>
                </a:solidFill>
                <a:latin typeface="Pretendard SemiBold"/>
              </a:rPr>
              <a:t>.....</a:t>
            </a:r>
          </a:p>
        </p:txBody>
      </p:sp>
      <p:sp>
        <p:nvSpPr>
          <p:cNvPr id="5" name="TextBox 2">
            <a:extLst>
              <a:ext uri="{FF2B5EF4-FFF2-40B4-BE49-F238E27FC236}">
                <a16:creationId xmlns:a16="http://schemas.microsoft.com/office/drawing/2014/main" id="{701551CF-8173-5281-C555-511B4C09B48E}"/>
              </a:ext>
            </a:extLst>
          </p:cNvPr>
          <p:cNvSpPr txBox="1"/>
          <p:nvPr/>
        </p:nvSpPr>
        <p:spPr>
          <a:xfrm>
            <a:off x="215900" y="292100"/>
            <a:ext cx="16014700" cy="180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960"/>
              </a:lnSpc>
            </a:pPr>
            <a:r>
              <a:rPr lang="ko-KR" sz="5400" b="0" i="0" u="none" strike="noStrike" spc="-100" dirty="0">
                <a:solidFill>
                  <a:srgbClr val="FFFFFF"/>
                </a:solidFill>
                <a:ea typeface="Pretendard Black"/>
              </a:rPr>
              <a:t>데이터</a:t>
            </a:r>
            <a:r>
              <a:rPr lang="en-US" sz="5400" b="0" i="0" u="none" strike="noStrike" spc="-100" dirty="0">
                <a:solidFill>
                  <a:srgbClr val="FFFFFF"/>
                </a:solidFill>
                <a:latin typeface="Pretendard Black"/>
              </a:rPr>
              <a:t> </a:t>
            </a:r>
            <a:r>
              <a:rPr lang="ko-KR" sz="5400" b="0" i="0" u="none" strike="noStrike" spc="-100" dirty="0">
                <a:solidFill>
                  <a:srgbClr val="FFFFFF"/>
                </a:solidFill>
                <a:ea typeface="Pretendard Black"/>
              </a:rPr>
              <a:t>베이스</a:t>
            </a:r>
            <a:r>
              <a:rPr lang="en-US" sz="5400" b="0" i="0" u="none" strike="noStrike" spc="-100" dirty="0">
                <a:solidFill>
                  <a:srgbClr val="FFFFFF"/>
                </a:solidFill>
                <a:latin typeface="Pretendard Black"/>
              </a:rPr>
              <a:t> </a:t>
            </a:r>
            <a:r>
              <a:rPr lang="ko-KR" sz="5400" b="0" i="0" u="none" strike="noStrike" spc="-100" dirty="0">
                <a:solidFill>
                  <a:srgbClr val="FFFFFF"/>
                </a:solidFill>
                <a:ea typeface="Pretendard Black"/>
              </a:rPr>
              <a:t>설계</a:t>
            </a:r>
            <a:r>
              <a:rPr lang="en-US" sz="5400" b="0" i="0" u="none" strike="noStrike" spc="-100" dirty="0">
                <a:solidFill>
                  <a:srgbClr val="FFFFFF"/>
                </a:solidFill>
                <a:latin typeface="Pretendard Black"/>
              </a:rPr>
              <a:t> </a:t>
            </a:r>
            <a:r>
              <a:rPr lang="ko-KR" sz="5400" b="0" i="0" u="none" strike="noStrike" spc="-100" dirty="0">
                <a:solidFill>
                  <a:srgbClr val="FFFFFF"/>
                </a:solidFill>
                <a:ea typeface="Pretendard Black"/>
              </a:rPr>
              <a:t>및</a:t>
            </a:r>
            <a:r>
              <a:rPr lang="en-US" sz="5400" b="0" i="0" u="none" strike="noStrike" spc="-100" dirty="0">
                <a:solidFill>
                  <a:srgbClr val="FFFFFF"/>
                </a:solidFill>
                <a:latin typeface="Pretendard Black"/>
              </a:rPr>
              <a:t> </a:t>
            </a:r>
            <a:r>
              <a:rPr lang="ko-KR" sz="5400" b="0" i="0" u="none" strike="noStrike" spc="-100" dirty="0">
                <a:solidFill>
                  <a:srgbClr val="FFFFFF"/>
                </a:solidFill>
                <a:ea typeface="Pretendard Black"/>
              </a:rPr>
              <a:t>주요코드</a:t>
            </a:r>
            <a:r>
              <a:rPr lang="en-US" altLang="ko-KR" sz="5400" b="0" i="0" u="none" strike="noStrike" spc="-100" dirty="0">
                <a:solidFill>
                  <a:srgbClr val="FFFFFF"/>
                </a:solidFill>
                <a:ea typeface="Pretendard Black"/>
              </a:rPr>
              <a:t>(</a:t>
            </a:r>
            <a:r>
              <a:rPr lang="ko-KR" altLang="en-US" sz="5400" b="0" i="0" u="none" strike="noStrike" spc="-100" dirty="0">
                <a:solidFill>
                  <a:srgbClr val="FFFFFF"/>
                </a:solidFill>
                <a:ea typeface="Pretendard Black"/>
              </a:rPr>
              <a:t>리스트 출력</a:t>
            </a:r>
            <a:r>
              <a:rPr lang="en-US" altLang="ko-KR" sz="5400" b="0" i="0" u="none" strike="noStrike" spc="-100" dirty="0">
                <a:solidFill>
                  <a:srgbClr val="FFFFFF"/>
                </a:solidFill>
                <a:ea typeface="Pretendard Black"/>
              </a:rPr>
              <a:t>)</a:t>
            </a:r>
            <a:endParaRPr lang="ko-KR" sz="5400" b="0" i="0" u="none" strike="noStrike" spc="-100" dirty="0">
              <a:solidFill>
                <a:srgbClr val="FFFFFF"/>
              </a:solidFill>
              <a:ea typeface="Pretendard Black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CD4D8FC-169D-1A70-DD11-9ED695647B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18046"/>
            <a:ext cx="18288000" cy="8630854"/>
          </a:xfrm>
          <a:prstGeom prst="rect">
            <a:avLst/>
          </a:prstGeom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B4EDD018-9475-45F2-D9B0-50FFA3B9EE5B}"/>
              </a:ext>
            </a:extLst>
          </p:cNvPr>
          <p:cNvSpPr/>
          <p:nvPr/>
        </p:nvSpPr>
        <p:spPr>
          <a:xfrm>
            <a:off x="2438400" y="5448300"/>
            <a:ext cx="13411200" cy="3352800"/>
          </a:xfrm>
          <a:prstGeom prst="round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2062</TotalTime>
  <Words>368</Words>
  <Application>Microsoft Office PowerPoint</Application>
  <PresentationFormat>사용자 지정</PresentationFormat>
  <Paragraphs>59</Paragraphs>
  <Slides>13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21" baseType="lpstr">
      <vt:lpstr>Calibri</vt:lpstr>
      <vt:lpstr>Pretendard Black</vt:lpstr>
      <vt:lpstr>Arial</vt:lpstr>
      <vt:lpstr>Pretendard Light</vt:lpstr>
      <vt:lpstr>Pretendard Bold</vt:lpstr>
      <vt:lpstr>Pretendard SemiBold</vt:lpstr>
      <vt:lpstr>맑은 고딕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kwang hun Kim</cp:lastModifiedBy>
  <cp:revision>8</cp:revision>
  <dcterms:created xsi:type="dcterms:W3CDTF">2006-08-16T00:00:00Z</dcterms:created>
  <dcterms:modified xsi:type="dcterms:W3CDTF">2024-09-30T01:28:39Z</dcterms:modified>
</cp:coreProperties>
</file>